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34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FFDB-1315-469C-AF33-83DE723E7C0A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8735-361B-47CB-A9D6-1B4774BC6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ДЯ\Рабочий стол\Надюха\11 класс\P9014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700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Я\Рабочий стол\Фото\Юбилей папы\PC10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P5186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DNS</cp:lastModifiedBy>
  <cp:revision>31</cp:revision>
  <dcterms:created xsi:type="dcterms:W3CDTF">2012-06-12T12:51:46Z</dcterms:created>
  <dcterms:modified xsi:type="dcterms:W3CDTF">2012-06-13T03:24:06Z</dcterms:modified>
</cp:coreProperties>
</file>