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6636-8C9D-4AA2-92E8-08328398A3F4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6CCF-D3E3-492A-BAAC-00BCDEBFF3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06CCF-D3E3-492A-BAAC-00BCDEBFF33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аша.jpg"/>
          <p:cNvPicPr>
            <a:picLocks noChangeAspect="1" noChangeArrowheads="1"/>
          </p:cNvPicPr>
          <p:nvPr/>
        </p:nvPicPr>
        <p:blipFill>
          <a:blip r:embed="rId2" cstate="print"/>
          <a:srcRect t="6099"/>
          <a:stretch>
            <a:fillRect/>
          </a:stretch>
        </p:blipFill>
        <p:spPr bwMode="auto">
          <a:xfrm>
            <a:off x="5334000" y="762000"/>
            <a:ext cx="3321050" cy="469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Филиал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МАОУ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Тоболовская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СОШ – 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СОШ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Болдырева </a:t>
            </a:r>
            <a:endParaRPr lang="ru-RU" sz="5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Мария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sp>
        <p:nvSpPr>
          <p:cNvPr id="5122" name="AutoShape 2" descr="https://apf.mail.ru/cgi-bin/readmsg?id=14655477610000000725;0;4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apf.mail.ru/cgi-bin/readmsg?id=14655477610000000725;0;4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b="5933"/>
          <a:stretch>
            <a:fillRect/>
          </a:stretch>
        </p:blipFill>
        <p:spPr bwMode="auto">
          <a:xfrm>
            <a:off x="2971800" y="609600"/>
            <a:ext cx="31242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DSC_0210.JPG"/>
          <p:cNvPicPr/>
          <p:nvPr/>
        </p:nvPicPr>
        <p:blipFill>
          <a:blip r:embed="rId3" cstate="print"/>
          <a:srcRect l="16867" t="9167" r="13150" b="5833"/>
          <a:stretch>
            <a:fillRect/>
          </a:stretch>
        </p:blipFill>
        <p:spPr bwMode="auto">
          <a:xfrm>
            <a:off x="6096000" y="6096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портфолио\Начальная школа\Изображение 005.jpg"/>
          <p:cNvPicPr/>
          <p:nvPr/>
        </p:nvPicPr>
        <p:blipFill>
          <a:blip r:embed="rId4" cstate="print"/>
          <a:srcRect l="13823" r="20840"/>
          <a:stretch>
            <a:fillRect/>
          </a:stretch>
        </p:blipFill>
        <p:spPr bwMode="auto">
          <a:xfrm>
            <a:off x="381000" y="609600"/>
            <a:ext cx="2590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9000" y="6019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Отличница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314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8660" t="16377" r="8966"/>
          <a:stretch>
            <a:fillRect/>
          </a:stretch>
        </p:blipFill>
        <p:spPr bwMode="auto">
          <a:xfrm>
            <a:off x="304800" y="1447800"/>
            <a:ext cx="2362200" cy="407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Администратор\Desktop\Xbcdtg_uRfY.jpg"/>
          <p:cNvPicPr/>
          <p:nvPr/>
        </p:nvPicPr>
        <p:blipFill>
          <a:blip r:embed="rId3" cstate="print"/>
          <a:srcRect l="15707" t="12344" r="4719"/>
          <a:stretch>
            <a:fillRect/>
          </a:stretch>
        </p:blipFill>
        <p:spPr bwMode="auto">
          <a:xfrm>
            <a:off x="5867400" y="762000"/>
            <a:ext cx="2971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3581400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Самый ценный игрок финала регионального чемпионата школьной баскетбольной лиги «КЭС-БАСКЕТ» сезона 2014-15 гг.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5867400"/>
            <a:ext cx="350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Спортсменка</a:t>
            </a:r>
          </a:p>
        </p:txBody>
      </p:sp>
      <p:pic>
        <p:nvPicPr>
          <p:cNvPr id="5" name="Рисунок 4" descr="C:\Users\Администратор\Desktop\20160610_133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838200"/>
            <a:ext cx="4249114" cy="247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314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172"/>
          <a:stretch>
            <a:fillRect/>
          </a:stretch>
        </p:blipFill>
        <p:spPr bwMode="auto">
          <a:xfrm>
            <a:off x="4724400" y="609600"/>
            <a:ext cx="3124200" cy="43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птенец.jpeg"/>
          <p:cNvPicPr>
            <a:picLocks noChangeAspect="1" noChangeArrowheads="1"/>
          </p:cNvPicPr>
          <p:nvPr/>
        </p:nvPicPr>
        <p:blipFill>
          <a:blip r:embed="rId4" cstate="print"/>
          <a:srcRect l="2273"/>
          <a:stretch>
            <a:fillRect/>
          </a:stretch>
        </p:blipFill>
        <p:spPr bwMode="auto">
          <a:xfrm>
            <a:off x="838200" y="609600"/>
            <a:ext cx="3276600" cy="433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81400" y="5105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Дипломант Всероссийского фестиваля детских радиопрограмм «Птенец – 2015»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Вера Ивановна\Desktop\штефан интервью\P1060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2795402" cy="209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Вера Ивановна\Desktop\штефан интервью\P10608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3139786" cy="2363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7200" y="304800"/>
            <a:ext cx="314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49530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Член школьного пресс-центра районного конкурса профессионального мастерства «Учитель года – 2016»</a:t>
            </a:r>
          </a:p>
        </p:txBody>
      </p:sp>
      <p:pic>
        <p:nvPicPr>
          <p:cNvPr id="4" name="Рисунок 3" descr="G:\IMG_93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9600"/>
            <a:ext cx="378208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Учитель года\00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52400"/>
            <a:ext cx="1447800" cy="1054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Вера Ивановна\Desktop\P1070205.JPG"/>
          <p:cNvPicPr/>
          <p:nvPr/>
        </p:nvPicPr>
        <p:blipFill>
          <a:blip r:embed="rId6" cstate="print"/>
          <a:srcRect l="9880" r="7319"/>
          <a:stretch>
            <a:fillRect/>
          </a:stretch>
        </p:blipFill>
        <p:spPr bwMode="auto">
          <a:xfrm>
            <a:off x="5334000" y="2895600"/>
            <a:ext cx="2781176" cy="230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59</Words>
  <Application>Microsoft Office PowerPoint</Application>
  <PresentationFormat>Экран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DRAGON-PC</cp:lastModifiedBy>
  <cp:revision>28</cp:revision>
  <dcterms:created xsi:type="dcterms:W3CDTF">2013-10-20T14:54:06Z</dcterms:created>
  <dcterms:modified xsi:type="dcterms:W3CDTF">2016-06-15T19:53:08Z</dcterms:modified>
</cp:coreProperties>
</file>