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4" r:id="rId3"/>
    <p:sldId id="265" r:id="rId4"/>
    <p:sldId id="256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то 258"/>
          <p:cNvPicPr>
            <a:picLocks noChangeAspect="1" noChangeArrowheads="1"/>
          </p:cNvPicPr>
          <p:nvPr/>
        </p:nvPicPr>
        <p:blipFill>
          <a:blip r:embed="rId2" cstate="print"/>
          <a:srcRect l="27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Власов Станислав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9057" t="8141"/>
          <a:stretch>
            <a:fillRect/>
          </a:stretch>
        </p:blipFill>
        <p:spPr bwMode="auto">
          <a:xfrm rot="21388262">
            <a:off x="1126893" y="1617276"/>
            <a:ext cx="7666812" cy="435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716016" y="188640"/>
            <a:ext cx="40505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МАОУ </a:t>
            </a:r>
            <a:r>
              <a:rPr lang="ru-RU" sz="2800" dirty="0" err="1" smtClean="0"/>
              <a:t>Карасульская</a:t>
            </a:r>
            <a:r>
              <a:rPr lang="ru-RU" sz="2800" dirty="0" smtClean="0"/>
              <a:t> СОШ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988840"/>
            <a:ext cx="442717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6241" t="4027" r="9601"/>
          <a:stretch>
            <a:fillRect/>
          </a:stretch>
        </p:blipFill>
        <p:spPr bwMode="auto">
          <a:xfrm rot="5400000">
            <a:off x="583144" y="416932"/>
            <a:ext cx="433437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http://im7-tub-ru.yandex.net/i?id=269401872-23-73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642918"/>
            <a:ext cx="1905000" cy="14287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716016" y="188640"/>
            <a:ext cx="40505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МАОУ </a:t>
            </a:r>
            <a:r>
              <a:rPr lang="ru-RU" sz="2800" dirty="0" err="1" smtClean="0"/>
              <a:t>Карасульская</a:t>
            </a:r>
            <a:r>
              <a:rPr lang="ru-RU" sz="2800" dirty="0" smtClean="0"/>
              <a:t> СОШ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DSC05587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19998" t="18796" r="13645" b="7272"/>
          <a:stretch>
            <a:fillRect/>
          </a:stretch>
        </p:blipFill>
        <p:spPr bwMode="auto">
          <a:xfrm>
            <a:off x="1643042" y="714356"/>
            <a:ext cx="6143668" cy="5133750"/>
          </a:xfrm>
          <a:prstGeom prst="rect">
            <a:avLst/>
          </a:prstGeom>
          <a:noFill/>
        </p:spPr>
      </p:pic>
      <p:pic>
        <p:nvPicPr>
          <p:cNvPr id="4098" name="Picture 2" descr="http://im7-tub-ru.yandex.net/i?id=269401872-23-73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1905000" cy="14287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157192"/>
            <a:ext cx="8229600" cy="170080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Он смелый, и сильный, и ловкий </a:t>
            </a:r>
            <a:br>
              <a:rPr lang="ru-RU" sz="2800" dirty="0" smtClean="0"/>
            </a:br>
            <a:r>
              <a:rPr lang="ru-RU" sz="2800" dirty="0" smtClean="0"/>
              <a:t>Он будет всегда впереди. 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4139" r="28986"/>
          <a:stretch>
            <a:fillRect/>
          </a:stretch>
        </p:blipFill>
        <p:spPr bwMode="auto">
          <a:xfrm>
            <a:off x="214282" y="1643050"/>
            <a:ext cx="4805627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571868" y="285728"/>
            <a:ext cx="521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МАОУ Карасульская СОШ </a:t>
            </a:r>
          </a:p>
        </p:txBody>
      </p:sp>
      <p:pic>
        <p:nvPicPr>
          <p:cNvPr id="8" name="Picture 2" descr="F:\9 а\фото на память\наш класс\Фото66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214422"/>
            <a:ext cx="4875415" cy="3657600"/>
          </a:xfrm>
          <a:prstGeom prst="rect">
            <a:avLst/>
          </a:prstGeom>
          <a:noFill/>
        </p:spPr>
      </p:pic>
      <p:pic>
        <p:nvPicPr>
          <p:cNvPr id="10" name="Picture 2" descr="http://im7-tub-ru.yandex.net/i?id=269401872-23-73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1905000" cy="14287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22748" y="5500702"/>
            <a:ext cx="6421252" cy="1132748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Его не страшат тренировки-</a:t>
            </a:r>
            <a:br>
              <a:rPr lang="ru-RU" sz="2800" dirty="0" smtClean="0"/>
            </a:br>
            <a:r>
              <a:rPr lang="ru-RU" sz="2800" dirty="0" smtClean="0"/>
              <a:t>Пусть сердце стучится в груди.</a:t>
            </a:r>
            <a:br>
              <a:rPr lang="ru-RU" sz="2800" dirty="0" smtClean="0"/>
            </a:br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МАОУ </a:t>
            </a:r>
            <a:r>
              <a:rPr lang="ru-RU" sz="2700" dirty="0" err="1" smtClean="0"/>
              <a:t>Карасульская</a:t>
            </a:r>
            <a:r>
              <a:rPr lang="ru-RU" sz="2700" dirty="0" smtClean="0"/>
              <a:t> СОШ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Власов Станислав</a:t>
            </a:r>
            <a:endParaRPr lang="ru-RU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090" y="1605920"/>
            <a:ext cx="8025819" cy="451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627784" y="6165304"/>
            <a:ext cx="4395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Удачи тебе, спортсмен!</a:t>
            </a:r>
            <a:endParaRPr lang="ru-RU" sz="2800" b="1" dirty="0"/>
          </a:p>
        </p:txBody>
      </p:sp>
      <p:pic>
        <p:nvPicPr>
          <p:cNvPr id="1026" name="Picture 2" descr="http://im7-tub-ru.yandex.net/i?id=269401872-23-73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26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 Власов Станислав</vt:lpstr>
      <vt:lpstr>Слайд 2</vt:lpstr>
      <vt:lpstr>Он смелый, и сильный, и ловкий  Он будет всегда впереди. </vt:lpstr>
      <vt:lpstr> Его не страшат тренировки- Пусть сердце стучится в груди.  </vt:lpstr>
      <vt:lpstr>МАОУ Карасульская СОШ Власов Станислав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лера . винкс</dc:creator>
  <cp:lastModifiedBy>Admin</cp:lastModifiedBy>
  <cp:revision>13</cp:revision>
  <dcterms:created xsi:type="dcterms:W3CDTF">2013-06-12T04:30:51Z</dcterms:created>
  <dcterms:modified xsi:type="dcterms:W3CDTF">2013-06-14T04:00:27Z</dcterms:modified>
</cp:coreProperties>
</file>