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324528" cy="4789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Филиал МАОУ Тоболовская СОШ-Карасульская СОШ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86388"/>
            <a:ext cx="7572428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Захарчева Вероника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2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5629612" cy="3742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508518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Номинация:  Честь  и  достоинство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SC_2409.JPG"/>
          <p:cNvPicPr>
            <a:picLocks noChangeAspect="1"/>
          </p:cNvPicPr>
          <p:nvPr/>
        </p:nvPicPr>
        <p:blipFill>
          <a:blip r:embed="rId2" cstate="print"/>
          <a:srcRect l="46292" t="338" r="19034" b="20796"/>
          <a:stretch>
            <a:fillRect/>
          </a:stretch>
        </p:blipFill>
        <p:spPr>
          <a:xfrm>
            <a:off x="6804248" y="2420888"/>
            <a:ext cx="2339752" cy="353843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0"/>
            <a:ext cx="7887820" cy="105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Рисунок 17" descr="DSC_2520.JPG"/>
          <p:cNvPicPr>
            <a:picLocks noChangeAspect="1"/>
          </p:cNvPicPr>
          <p:nvPr/>
        </p:nvPicPr>
        <p:blipFill>
          <a:blip r:embed="rId3" cstate="print"/>
          <a:srcRect l="13281" t="-246" r="16223"/>
          <a:stretch>
            <a:fillRect/>
          </a:stretch>
        </p:blipFill>
        <p:spPr>
          <a:xfrm>
            <a:off x="6688832" y="116633"/>
            <a:ext cx="2284775" cy="2160240"/>
          </a:xfrm>
          <a:prstGeom prst="rect">
            <a:avLst/>
          </a:prstGeom>
        </p:spPr>
      </p:pic>
      <p:pic>
        <p:nvPicPr>
          <p:cNvPr id="6" name="Рисунок 5" descr="MYi7mzmpjsg.jpg"/>
          <p:cNvPicPr>
            <a:picLocks noChangeAspect="1"/>
          </p:cNvPicPr>
          <p:nvPr/>
        </p:nvPicPr>
        <p:blipFill>
          <a:blip r:embed="rId4" cstate="print"/>
          <a:srcRect t="646" r="12500"/>
          <a:stretch>
            <a:fillRect/>
          </a:stretch>
        </p:blipFill>
        <p:spPr>
          <a:xfrm>
            <a:off x="251520" y="0"/>
            <a:ext cx="3714744" cy="2770339"/>
          </a:xfrm>
          <a:prstGeom prst="rect">
            <a:avLst/>
          </a:prstGeom>
        </p:spPr>
      </p:pic>
      <p:pic>
        <p:nvPicPr>
          <p:cNvPr id="8" name="Рисунок 7" descr="WwZWydQsCTA.jpg"/>
          <p:cNvPicPr>
            <a:picLocks noChangeAspect="1"/>
          </p:cNvPicPr>
          <p:nvPr/>
        </p:nvPicPr>
        <p:blipFill>
          <a:blip r:embed="rId5" cstate="print"/>
          <a:srcRect l="14688" t="3755" r="26718"/>
          <a:stretch>
            <a:fillRect/>
          </a:stretch>
        </p:blipFill>
        <p:spPr>
          <a:xfrm>
            <a:off x="4139952" y="0"/>
            <a:ext cx="2675516" cy="2910329"/>
          </a:xfrm>
          <a:prstGeom prst="rect">
            <a:avLst/>
          </a:prstGeom>
        </p:spPr>
      </p:pic>
      <p:pic>
        <p:nvPicPr>
          <p:cNvPr id="9" name="Рисунок 8" descr="YJTG-UOIL3o.jpg"/>
          <p:cNvPicPr>
            <a:picLocks noChangeAspect="1"/>
          </p:cNvPicPr>
          <p:nvPr/>
        </p:nvPicPr>
        <p:blipFill>
          <a:blip r:embed="rId6" cstate="print"/>
          <a:srcRect l="-472" t="3855" r="-1471" b="26353"/>
          <a:stretch>
            <a:fillRect/>
          </a:stretch>
        </p:blipFill>
        <p:spPr>
          <a:xfrm>
            <a:off x="4788024" y="3239056"/>
            <a:ext cx="2214578" cy="3618944"/>
          </a:xfrm>
          <a:prstGeom prst="rect">
            <a:avLst/>
          </a:prstGeom>
        </p:spPr>
      </p:pic>
      <p:pic>
        <p:nvPicPr>
          <p:cNvPr id="17" name="Рисунок 16" descr="DSC_2517.JPG"/>
          <p:cNvPicPr>
            <a:picLocks noChangeAspect="1"/>
          </p:cNvPicPr>
          <p:nvPr/>
        </p:nvPicPr>
        <p:blipFill>
          <a:blip r:embed="rId7" cstate="print"/>
          <a:srcRect l="2343" t="650" b="4175"/>
          <a:stretch>
            <a:fillRect/>
          </a:stretch>
        </p:blipFill>
        <p:spPr>
          <a:xfrm>
            <a:off x="1619672" y="1772816"/>
            <a:ext cx="3635896" cy="235606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04248" y="5805264"/>
            <a:ext cx="2339752" cy="936104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484632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Карасульская</a:t>
            </a: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84632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СОШ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5065"/>
            <a:ext cx="4716016" cy="285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Победитель районных конкурсов : Детско-юношеского творчества по пожарной безопасности, районной конференции историко-краеведческих работ учащихся «Мы живем в Сибири»,районный конкурс «Связь поколений».Имеет два дополнительных образования.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60183" y="826371"/>
            <a:ext cx="3653055" cy="2428893"/>
          </a:xfrm>
          <a:prstGeom prst="rect">
            <a:avLst/>
          </a:prstGeom>
        </p:spPr>
      </p:pic>
      <p:pic>
        <p:nvPicPr>
          <p:cNvPr id="6" name="Рисунок 5" descr="DSC_2410.JPG"/>
          <p:cNvPicPr>
            <a:picLocks noChangeAspect="1"/>
          </p:cNvPicPr>
          <p:nvPr/>
        </p:nvPicPr>
        <p:blipFill>
          <a:blip r:embed="rId3" cstate="print"/>
          <a:srcRect r="19531"/>
          <a:stretch>
            <a:fillRect/>
          </a:stretch>
        </p:blipFill>
        <p:spPr>
          <a:xfrm>
            <a:off x="4716016" y="3459591"/>
            <a:ext cx="4112936" cy="3398409"/>
          </a:xfrm>
          <a:prstGeom prst="rect">
            <a:avLst/>
          </a:prstGeom>
        </p:spPr>
      </p:pic>
      <p:pic>
        <p:nvPicPr>
          <p:cNvPr id="7" name="Рисунок 6" descr="DSC_0018.JPG"/>
          <p:cNvPicPr>
            <a:picLocks noChangeAspect="1"/>
          </p:cNvPicPr>
          <p:nvPr/>
        </p:nvPicPr>
        <p:blipFill>
          <a:blip r:embed="rId4" cstate="print"/>
          <a:srcRect l="7031" t="650" r="21094"/>
          <a:stretch>
            <a:fillRect/>
          </a:stretch>
        </p:blipFill>
        <p:spPr>
          <a:xfrm>
            <a:off x="3143240" y="142852"/>
            <a:ext cx="3500462" cy="3217110"/>
          </a:xfrm>
          <a:prstGeom prst="rect">
            <a:avLst/>
          </a:prstGeom>
        </p:spPr>
      </p:pic>
      <p:pic>
        <p:nvPicPr>
          <p:cNvPr id="8" name="Рисунок 7" descr="DSC_0727.JPG"/>
          <p:cNvPicPr>
            <a:picLocks noChangeAspect="1"/>
          </p:cNvPicPr>
          <p:nvPr/>
        </p:nvPicPr>
        <p:blipFill>
          <a:blip r:embed="rId5" cstate="print"/>
          <a:srcRect l="13281" r="10937" b="10050"/>
          <a:stretch>
            <a:fillRect/>
          </a:stretch>
        </p:blipFill>
        <p:spPr>
          <a:xfrm>
            <a:off x="107504" y="188640"/>
            <a:ext cx="3286052" cy="2593369"/>
          </a:xfrm>
          <a:prstGeom prst="rect">
            <a:avLst/>
          </a:prstGeom>
        </p:spPr>
      </p:pic>
      <p:pic>
        <p:nvPicPr>
          <p:cNvPr id="14" name="Рисунок 13" descr="DSC_2518.JPG"/>
          <p:cNvPicPr>
            <a:picLocks noChangeAspect="1"/>
          </p:cNvPicPr>
          <p:nvPr/>
        </p:nvPicPr>
        <p:blipFill>
          <a:blip r:embed="rId6" cstate="print"/>
          <a:srcRect l="14062" t="4175" r="7812" b="3000"/>
          <a:stretch>
            <a:fillRect/>
          </a:stretch>
        </p:blipFill>
        <p:spPr>
          <a:xfrm>
            <a:off x="1043608" y="2682727"/>
            <a:ext cx="3312368" cy="26167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214290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r">
              <a:spcBef>
                <a:spcPct val="0"/>
              </a:spcBef>
              <a:defRPr/>
            </a:pPr>
            <a:r>
              <a:rPr lang="ru-RU" sz="3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Карасульская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13176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Активное участие в общественной жизни школы и активная жизненная позиция</a:t>
            </a:r>
            <a:endParaRPr lang="ru-RU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_1341.JPG"/>
          <p:cNvPicPr>
            <a:picLocks noChangeAspect="1"/>
          </p:cNvPicPr>
          <p:nvPr/>
        </p:nvPicPr>
        <p:blipFill>
          <a:blip r:embed="rId2" cstate="print"/>
          <a:srcRect r="15096"/>
          <a:stretch>
            <a:fillRect/>
          </a:stretch>
        </p:blipFill>
        <p:spPr>
          <a:xfrm>
            <a:off x="323528" y="188640"/>
            <a:ext cx="4132760" cy="3236433"/>
          </a:xfrm>
          <a:prstGeom prst="rect">
            <a:avLst/>
          </a:prstGeom>
        </p:spPr>
      </p:pic>
      <p:pic>
        <p:nvPicPr>
          <p:cNvPr id="12" name="Рисунок 11" descr="DSC_2523.JPG"/>
          <p:cNvPicPr>
            <a:picLocks noChangeAspect="1"/>
          </p:cNvPicPr>
          <p:nvPr/>
        </p:nvPicPr>
        <p:blipFill>
          <a:blip r:embed="rId3" cstate="print"/>
          <a:srcRect l="3125" t="8875" b="5350"/>
          <a:stretch>
            <a:fillRect/>
          </a:stretch>
        </p:blipFill>
        <p:spPr>
          <a:xfrm>
            <a:off x="1835696" y="2996952"/>
            <a:ext cx="4036378" cy="2376264"/>
          </a:xfrm>
          <a:prstGeom prst="rect">
            <a:avLst/>
          </a:prstGeom>
        </p:spPr>
      </p:pic>
      <p:pic>
        <p:nvPicPr>
          <p:cNvPr id="5" name="Рисунок 4" descr="collage999.jpg"/>
          <p:cNvPicPr>
            <a:picLocks noChangeAspect="1"/>
          </p:cNvPicPr>
          <p:nvPr/>
        </p:nvPicPr>
        <p:blipFill>
          <a:blip r:embed="rId4" cstate="print"/>
          <a:srcRect r="51441"/>
          <a:stretch>
            <a:fillRect/>
          </a:stretch>
        </p:blipFill>
        <p:spPr>
          <a:xfrm>
            <a:off x="4932040" y="260648"/>
            <a:ext cx="3643338" cy="35864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107504" y="4653136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Член Волонтерского отряда, а также является внештатным школьным корреспондентом.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D:\Фото\фото11б\_DSC1454.JPG"/>
          <p:cNvPicPr/>
          <p:nvPr/>
        </p:nvPicPr>
        <p:blipFill>
          <a:blip r:embed="rId5" cstate="print"/>
          <a:srcRect l="24023" t="4420" r="25068"/>
          <a:stretch>
            <a:fillRect/>
          </a:stretch>
        </p:blipFill>
        <p:spPr bwMode="auto">
          <a:xfrm>
            <a:off x="6119664" y="3212976"/>
            <a:ext cx="3024336" cy="377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161</TotalTime>
  <Words>70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Филиал МАОУ Тоболовская СОШ-Карасульская СОШ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Тоболовская СОШ-Карасульская СОШ</dc:title>
  <dc:creator>555</dc:creator>
  <cp:lastModifiedBy>DRAGON-PC</cp:lastModifiedBy>
  <cp:revision>28</cp:revision>
  <dcterms:created xsi:type="dcterms:W3CDTF">2016-06-10T04:08:05Z</dcterms:created>
  <dcterms:modified xsi:type="dcterms:W3CDTF">2016-06-15T20:30:22Z</dcterms:modified>
</cp:coreProperties>
</file>