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6858000" cy="9144000"/>
  <p:defaultTextStyle>
    <a:defPPr>
      <a:defRPr lang="ru-RU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5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1075" y="250"/>
      </p:cViewPr>
      <p:guideLst>
        <p:guide orient="horz" pos="2382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3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2715" y="302802"/>
            <a:ext cx="2406015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670" y="302802"/>
            <a:ext cx="7039822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2"/>
            <a:ext cx="9089390" cy="1501751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52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305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58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61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6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91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69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22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34670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435812" y="1764295"/>
            <a:ext cx="4722918" cy="499008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1" cy="705367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528" indent="0">
              <a:buNone/>
              <a:defRPr sz="2300" b="1"/>
            </a:lvl2pPr>
            <a:lvl3pPr marL="1043056" indent="0">
              <a:buNone/>
              <a:defRPr sz="2100" b="1"/>
            </a:lvl3pPr>
            <a:lvl4pPr marL="1564584" indent="0">
              <a:buNone/>
              <a:defRPr sz="1800" b="1"/>
            </a:lvl4pPr>
            <a:lvl5pPr marL="2086112" indent="0">
              <a:buNone/>
              <a:defRPr sz="1800" b="1"/>
            </a:lvl5pPr>
            <a:lvl6pPr marL="2607640" indent="0">
              <a:buNone/>
              <a:defRPr sz="1800" b="1"/>
            </a:lvl6pPr>
            <a:lvl7pPr marL="3129168" indent="0">
              <a:buNone/>
              <a:defRPr sz="1800" b="1"/>
            </a:lvl7pPr>
            <a:lvl8pPr marL="3650696" indent="0">
              <a:buNone/>
              <a:defRPr sz="1800" b="1"/>
            </a:lvl8pPr>
            <a:lvl9pPr marL="4172224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1" cy="4356478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1" y="301050"/>
            <a:ext cx="3518055" cy="1281214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180822" y="301051"/>
            <a:ext cx="5977908" cy="6453328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1" y="1582265"/>
            <a:ext cx="3518055" cy="5172114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700"/>
            </a:lvl1pPr>
            <a:lvl2pPr marL="521528" indent="0">
              <a:buNone/>
              <a:defRPr sz="3200"/>
            </a:lvl2pPr>
            <a:lvl3pPr marL="1043056" indent="0">
              <a:buNone/>
              <a:defRPr sz="2700"/>
            </a:lvl3pPr>
            <a:lvl4pPr marL="1564584" indent="0">
              <a:buNone/>
              <a:defRPr sz="2300"/>
            </a:lvl4pPr>
            <a:lvl5pPr marL="2086112" indent="0">
              <a:buNone/>
              <a:defRPr sz="2300"/>
            </a:lvl5pPr>
            <a:lvl6pPr marL="2607640" indent="0">
              <a:buNone/>
              <a:defRPr sz="2300"/>
            </a:lvl6pPr>
            <a:lvl7pPr marL="3129168" indent="0">
              <a:buNone/>
              <a:defRPr sz="2300"/>
            </a:lvl7pPr>
            <a:lvl8pPr marL="3650696" indent="0">
              <a:buNone/>
              <a:defRPr sz="2300"/>
            </a:lvl8pPr>
            <a:lvl9pPr marL="4172224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600"/>
            </a:lvl1pPr>
            <a:lvl2pPr marL="521528" indent="0">
              <a:buNone/>
              <a:defRPr sz="1400"/>
            </a:lvl2pPr>
            <a:lvl3pPr marL="1043056" indent="0">
              <a:buNone/>
              <a:defRPr sz="1100"/>
            </a:lvl3pPr>
            <a:lvl4pPr marL="1564584" indent="0">
              <a:buNone/>
              <a:defRPr sz="1000"/>
            </a:lvl4pPr>
            <a:lvl5pPr marL="2086112" indent="0">
              <a:buNone/>
              <a:defRPr sz="1000"/>
            </a:lvl5pPr>
            <a:lvl6pPr marL="2607640" indent="0">
              <a:buNone/>
              <a:defRPr sz="1000"/>
            </a:lvl6pPr>
            <a:lvl7pPr marL="3129168" indent="0">
              <a:buNone/>
              <a:defRPr sz="1000"/>
            </a:lvl7pPr>
            <a:lvl8pPr marL="3650696" indent="0">
              <a:buNone/>
              <a:defRPr sz="1000"/>
            </a:lvl8pPr>
            <a:lvl9pPr marL="4172224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5"/>
            <a:ext cx="9624060" cy="4990084"/>
          </a:xfrm>
          <a:prstGeom prst="rect">
            <a:avLst/>
          </a:prstGeom>
        </p:spPr>
        <p:txBody>
          <a:bodyPr vert="horz" lIns="104306" tIns="52153" rIns="104306" bIns="5215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18.09.2019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1"/>
            <a:ext cx="3386243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1"/>
            <a:ext cx="2495127" cy="402567"/>
          </a:xfrm>
          <a:prstGeom prst="rect">
            <a:avLst/>
          </a:prstGeom>
        </p:spPr>
        <p:txBody>
          <a:bodyPr vert="horz" lIns="104306" tIns="52153" rIns="104306" bIns="5215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3056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146" indent="-391146" algn="l" defTabSz="1043056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47483" indent="-325955" algn="l" defTabSz="1043056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82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348" indent="-260764" algn="l" defTabSz="1043056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876" indent="-260764" algn="l" defTabSz="1043056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8404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932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1460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988" indent="-260764" algn="l" defTabSz="1043056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oopris\Desktop\табличка точка опоры для территорий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14" y="-1587"/>
            <a:ext cx="10694988" cy="75628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906540" y="6012879"/>
            <a:ext cx="302433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b="1" smtClean="0">
                <a:solidFill>
                  <a:srgbClr val="1B2538"/>
                </a:solidFill>
              </a:rPr>
              <a:t>8-982-933-44-61</a:t>
            </a:r>
            <a:endParaRPr lang="ru-RU" sz="3000" b="1" dirty="0">
              <a:solidFill>
                <a:srgbClr val="1B2538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</Words>
  <Application>Microsoft Office PowerPoint</Application>
  <PresentationFormat>Произвольный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Loopris</dc:creator>
  <cp:lastModifiedBy>Пользователь Windows</cp:lastModifiedBy>
  <cp:revision>4</cp:revision>
  <dcterms:created xsi:type="dcterms:W3CDTF">2019-09-17T14:13:30Z</dcterms:created>
  <dcterms:modified xsi:type="dcterms:W3CDTF">2019-09-18T16:59:18Z</dcterms:modified>
</cp:coreProperties>
</file>