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5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00F5E-FC51-47DF-9C1B-BF6E934CEFD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37277-6ECE-4F09-8991-66B61523F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85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D791F1-AA22-46CB-83A0-C3D233B35511}" type="slidenum">
              <a:rPr lang="ru-RU" altLang="ru-RU"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70462" cy="37290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514" y="4723924"/>
            <a:ext cx="5452110" cy="447579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82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200025" y="280066"/>
            <a:ext cx="8580438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>
                <a:srgbClr val="C00000"/>
              </a:buClr>
            </a:pPr>
            <a:r>
              <a:rPr lang="ru-RU" alt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ГОСУДАРСТВЕННАЯ ИТОГОВАЯ АТТЕСТАЦИЯ в 2018 году</a:t>
            </a:r>
          </a:p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ТЕЛЕФОНЫ «горячих» линий ДОН ТО, РЦОИ</a:t>
            </a: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8748713" y="6518275"/>
            <a:ext cx="3952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29461BF-BF12-41D7-9796-A3130D7AFC28}" type="slidenum">
              <a:rPr lang="ru-RU" altLang="ru-RU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530225" y="574675"/>
            <a:ext cx="8215313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</a:pPr>
            <a:endParaRPr lang="ru-RU" altLang="ru-RU" sz="1400" b="1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1" name="Rectangle 1"/>
          <p:cNvSpPr>
            <a:spLocks noChangeArrowheads="1"/>
          </p:cNvSpPr>
          <p:nvPr/>
        </p:nvSpPr>
        <p:spPr bwMode="auto">
          <a:xfrm>
            <a:off x="184150" y="2852936"/>
            <a:ext cx="8580438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ТЕЛЕФОНЫ «горячих» линий </a:t>
            </a: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МКУ «Отдел образования»</a:t>
            </a: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514350" y="3162594"/>
            <a:ext cx="8215313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8 34535 – 2-04-54 </a:t>
            </a:r>
            <a:r>
              <a:rPr lang="ru-RU" altLang="ru-RU" sz="1800" b="1" dirty="0" err="1" smtClean="0">
                <a:solidFill>
                  <a:srgbClr val="4F81BD"/>
                </a:solidFill>
                <a:latin typeface="Arial" panose="020B0604020202020204" pitchFamily="34" charset="0"/>
              </a:rPr>
              <a:t>Хлыстунова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 Людмила Николаевна, заместитель начальника отдела;</a:t>
            </a:r>
          </a:p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 34535 -2-05-62 Савченкова Елена Александровна, руководитель службы сопровождения;</a:t>
            </a:r>
            <a:endParaRPr lang="ru-RU" altLang="ru-RU" sz="14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3" name="Rectangle 1"/>
          <p:cNvSpPr>
            <a:spLocks noChangeArrowheads="1"/>
          </p:cNvSpPr>
          <p:nvPr/>
        </p:nvSpPr>
        <p:spPr bwMode="auto">
          <a:xfrm>
            <a:off x="514350" y="4365104"/>
            <a:ext cx="821531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169863" indent="-1698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9863" algn="l"/>
                <a:tab pos="1084263" algn="l"/>
                <a:tab pos="1998663" algn="l"/>
                <a:tab pos="2913063" algn="l"/>
                <a:tab pos="3827463" algn="l"/>
                <a:tab pos="4741863" algn="l"/>
                <a:tab pos="5656263" algn="l"/>
                <a:tab pos="6570663" algn="l"/>
                <a:tab pos="7485063" algn="l"/>
                <a:tab pos="8399463" algn="l"/>
                <a:tab pos="9313863" algn="l"/>
                <a:tab pos="102282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"/>
            </a:pPr>
            <a:r>
              <a:rPr lang="ru-RU" alt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ТЕЛЕФОНЫ «горячих» линий </a:t>
            </a:r>
            <a:r>
              <a:rPr lang="ru-RU" alt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ОО</a:t>
            </a:r>
            <a:endParaRPr lang="ru-RU" altLang="ru-RU" sz="20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4" name="Rectangle 3"/>
          <p:cNvSpPr>
            <a:spLocks noChangeArrowheads="1"/>
          </p:cNvSpPr>
          <p:nvPr/>
        </p:nvSpPr>
        <p:spPr bwMode="auto">
          <a:xfrm>
            <a:off x="568325" y="4713709"/>
            <a:ext cx="82153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Char char=""/>
            </a:pPr>
            <a:r>
              <a:rPr lang="ru-RU" altLang="ru-RU" sz="1800" b="1" dirty="0">
                <a:solidFill>
                  <a:srgbClr val="4F81BD"/>
                </a:solidFill>
                <a:latin typeface="Arial" panose="020B0604020202020204" pitchFamily="34" charset="0"/>
              </a:rPr>
              <a:t>…...</a:t>
            </a:r>
            <a:r>
              <a:rPr lang="ru-RU" altLang="ru-RU" sz="1400" b="1" dirty="0">
                <a:solidFill>
                  <a:srgbClr val="4F81BD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800" b="1" dirty="0">
                <a:solidFill>
                  <a:srgbClr val="4F81BD"/>
                </a:solidFill>
                <a:latin typeface="Arial" panose="020B0604020202020204" pitchFamily="34" charset="0"/>
              </a:rPr>
              <a:t>вписать и разместить информацию на сайтах </a:t>
            </a:r>
            <a:r>
              <a:rPr lang="ru-RU" altLang="ru-RU" sz="1800" b="1" dirty="0" smtClean="0">
                <a:solidFill>
                  <a:srgbClr val="4F81BD"/>
                </a:solidFill>
                <a:latin typeface="Arial" panose="020B0604020202020204" pitchFamily="34" charset="0"/>
              </a:rPr>
              <a:t>и стендах ОО</a:t>
            </a:r>
            <a:endParaRPr lang="ru-RU" altLang="ru-RU" sz="1800" b="1" dirty="0">
              <a:solidFill>
                <a:srgbClr val="B2300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219758"/>
              </p:ext>
            </p:extLst>
          </p:nvPr>
        </p:nvGraphicFramePr>
        <p:xfrm>
          <a:off x="874713" y="959048"/>
          <a:ext cx="6840537" cy="1893888"/>
        </p:xfrm>
        <a:graphic>
          <a:graphicData uri="http://schemas.openxmlformats.org/drawingml/2006/table">
            <a:tbl>
              <a:tblPr firstRow="1" firstCol="1" bandRow="1"/>
              <a:tblGrid>
                <a:gridCol w="26642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763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564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ДОН ТО</a:t>
                      </a:r>
                      <a:endParaRPr lang="ru-RU" sz="1800" b="0" kern="1200" dirty="0">
                        <a:solidFill>
                          <a:srgbClr val="4F81BD"/>
                        </a:solidFill>
                        <a:latin typeface="Arial" charset="0"/>
                        <a:ea typeface="Microsoft YaHei" pitchFamily="34" charset="-122"/>
                        <a:cs typeface="+mn-cs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8(3452)56-93-30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Поварова Ирина Николаевна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8(3452)56-93-49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Хамова Юлия Александровна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64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РЦОИ</a:t>
                      </a:r>
                      <a:endParaRPr lang="ru-RU" sz="1800" b="0" kern="1200" dirty="0">
                        <a:solidFill>
                          <a:srgbClr val="4F81BD"/>
                        </a:solidFill>
                        <a:latin typeface="Arial" charset="0"/>
                        <a:ea typeface="Microsoft YaHei" pitchFamily="34" charset="-122"/>
                        <a:cs typeface="+mn-cs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8(3452)39-02-05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Пахомов Александр Олегович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8(3452)39-02-30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4F81BD"/>
                          </a:solidFill>
                          <a:latin typeface="Arial" charset="0"/>
                          <a:ea typeface="Microsoft YaHei" pitchFamily="34" charset="-122"/>
                          <a:cs typeface="+mn-cs"/>
                        </a:rPr>
                        <a:t>Андриянова Тамара Алексеевна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4607" name="Rectangle 3"/>
          <p:cNvSpPr>
            <a:spLocks noChangeArrowheads="1"/>
          </p:cNvSpPr>
          <p:nvPr/>
        </p:nvSpPr>
        <p:spPr bwMode="auto">
          <a:xfrm>
            <a:off x="200025" y="5415806"/>
            <a:ext cx="8745538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4F81BD"/>
              </a:buClr>
            </a:pPr>
            <a:r>
              <a:rPr lang="ru-RU" altLang="ru-RU" sz="2000" b="1" dirty="0">
                <a:solidFill>
                  <a:srgbClr val="B2300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!!! Специалисты, чьи телефоны размещены на сайтах МОУО, ОУ, должны владеть </a:t>
            </a:r>
            <a:r>
              <a:rPr lang="ru-RU" altLang="ru-RU" sz="2000" b="1" u="sng" dirty="0">
                <a:solidFill>
                  <a:srgbClr val="B2300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в полном объёме </a:t>
            </a:r>
            <a:r>
              <a:rPr lang="ru-RU" altLang="ru-RU" sz="2000" b="1" dirty="0">
                <a:solidFill>
                  <a:srgbClr val="B2300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актуальной информацией по вопросам ГИА и быть готовыми давать </a:t>
            </a:r>
            <a:r>
              <a:rPr lang="ru-RU" altLang="ru-RU" sz="2000" b="1" u="sng" dirty="0">
                <a:solidFill>
                  <a:srgbClr val="B2300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корректные разъяснения </a:t>
            </a:r>
            <a:r>
              <a:rPr lang="ru-RU" altLang="ru-RU" sz="2000" b="1" dirty="0">
                <a:solidFill>
                  <a:srgbClr val="B2300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и консультации в </a:t>
            </a:r>
            <a:r>
              <a:rPr lang="ru-RU" altLang="ru-RU" sz="2000" b="1" u="sng" dirty="0">
                <a:solidFill>
                  <a:srgbClr val="B2300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доброжелательной форме</a:t>
            </a:r>
            <a:r>
              <a:rPr lang="ru-RU" altLang="ru-RU" sz="2000" b="1" dirty="0">
                <a:solidFill>
                  <a:srgbClr val="B2300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91912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123</Words>
  <Application>Microsoft Office PowerPoint</Application>
  <PresentationFormat>Экран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Microsoft YaHei</vt:lpstr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Аслана</cp:lastModifiedBy>
  <cp:revision>1</cp:revision>
  <dcterms:created xsi:type="dcterms:W3CDTF">2018-01-23T08:37:33Z</dcterms:created>
  <dcterms:modified xsi:type="dcterms:W3CDTF">2018-01-24T07:03:46Z</dcterms:modified>
</cp:coreProperties>
</file>