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1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3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1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3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7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0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5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7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24BA6-A75F-4C2C-9E99-FD83F119AD1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B1A7-DEDE-414D-9AF7-8F14B3C0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2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8450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-28773"/>
            <a:ext cx="217550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5218" y="188640"/>
            <a:ext cx="874127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Филиал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Асланинская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средняя  общеобразовательная  школа»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«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Авазбакеева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– Красноярская   начальная  общеобразовательная школа - детский сад»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627050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Тюменская область,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Ялуторовский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д.Краный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Яр,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ул.Победы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д.1,  тел. 46 </a:t>
            </a:r>
            <a:r>
              <a:rPr lang="ru-RU" dirty="0"/>
              <a:t>-3-48.</a:t>
            </a:r>
          </a:p>
          <a:p>
            <a:pPr algn="ctr"/>
            <a:endParaRPr lang="ru-RU" dirty="0" smtClean="0"/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ОТЧЕТ О РЕАЛИЗАЦИИ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роекта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«ПОБЕДИТЕЛИ В СЕМЕЙНЫХ ФОТОАЛЬБОМАХ»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Авторы проекта: </a:t>
            </a:r>
          </a:p>
          <a:p>
            <a:pPr algn="r"/>
            <a:r>
              <a:rPr lang="ru-RU" dirty="0" err="1" smtClean="0"/>
              <a:t>Сайфуллина</a:t>
            </a:r>
            <a:r>
              <a:rPr lang="ru-RU" dirty="0" smtClean="0"/>
              <a:t> Флера </a:t>
            </a:r>
            <a:r>
              <a:rPr lang="ru-RU" dirty="0" err="1" smtClean="0"/>
              <a:t>Рахимчановна</a:t>
            </a:r>
            <a:r>
              <a:rPr lang="ru-RU" dirty="0" smtClean="0"/>
              <a:t> заведующая филиалом </a:t>
            </a:r>
          </a:p>
          <a:p>
            <a:pPr algn="r"/>
            <a:r>
              <a:rPr lang="ru-RU" dirty="0" err="1" smtClean="0"/>
              <a:t>Сирачева</a:t>
            </a:r>
            <a:r>
              <a:rPr lang="ru-RU" dirty="0" smtClean="0"/>
              <a:t> Гульнара </a:t>
            </a:r>
            <a:r>
              <a:rPr lang="ru-RU" dirty="0" err="1" smtClean="0"/>
              <a:t>Нуриахметовна</a:t>
            </a:r>
            <a:r>
              <a:rPr lang="ru-RU" dirty="0" smtClean="0"/>
              <a:t>, воспитатель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6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«70-летию ВОВ посвящается….»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мероприятия\70 лет победе\_DSC1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352928" cy="500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415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мероприятия\70 лет победе\_DSC1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936875" cy="278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User\Desktop\фото мероприятия\70 лет победе\_DSC1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556125" cy="278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User\Desktop\фото мероприятия\70 лет победе\_DSC1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7" y="3573017"/>
            <a:ext cx="285456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User\Desktop\фото мероприятия\70 лет победе\_DSC15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7"/>
            <a:ext cx="3096344" cy="285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470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то мероприятия\70 лет победе\_DSC1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3528392" cy="295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C:\Users\User\Desktop\фото мероприятия\70 лет победе\_DSC1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6296822" cy="31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фото мероприятия\70 лет победе\_DSC1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9"/>
            <a:ext cx="3888432" cy="295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137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рисунков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«Они сражались за Родину»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мероприятия\70 лет победе\_DSC1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389767" cy="3452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User\Desktop\фото мероприятия\70 лет победе\_DSC1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92" y="3284984"/>
            <a:ext cx="439248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478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чтецов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«Героям Отечества</a:t>
            </a:r>
            <a:endParaRPr lang="ru-RU" dirty="0"/>
          </a:p>
        </p:txBody>
      </p:sp>
      <p:pic>
        <p:nvPicPr>
          <p:cNvPr id="5122" name="Picture 2" descr="C:\Users\User\Desktop\фото мероприятия\70 лет победе\_DSC1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4056"/>
            <a:ext cx="3161456" cy="244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User\Desktop\фото мероприятия\70 лет победе\_DSC1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384376" cy="275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C:\Users\User\Desktop\фото мероприятия\70 лет победе\_DSC1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38437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http://ds2ishim.ru/sites/default/files/img/1367231036_-kz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5047"/>
            <a:ext cx="3161456" cy="23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кция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Подарок в дом ветерану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2" y="1124744"/>
            <a:ext cx="331236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56" y="1124744"/>
            <a:ext cx="347898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9" y="4005064"/>
            <a:ext cx="3323467" cy="2583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73" y="4005064"/>
            <a:ext cx="3541865" cy="2631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Чествование ветеранов села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фото мероприятия\70 лет победе\празднование 70 летия победы\_DSC1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1" y="980728"/>
            <a:ext cx="3632567" cy="2474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04" y="980728"/>
            <a:ext cx="3557028" cy="2474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User\Desktop\фото мероприятия\70 лет победе\празднование 70 летия победы\_DSC15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5" y="3717032"/>
            <a:ext cx="3618993" cy="2690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C:\Users\User\Desktop\фото мероприятия\70 лет победе\празднование 70 летия победы\_DSC15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04" y="3717032"/>
            <a:ext cx="3557028" cy="2690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46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"Пусть всегда будет солнце!"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фото мероприятия\70 лет победе\празднование 70 летия победы\_DSC1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92888" cy="5236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719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Выставка «70-летию ВОВ посвящается….»</vt:lpstr>
      <vt:lpstr>Презентация PowerPoint</vt:lpstr>
      <vt:lpstr>Презентация PowerPoint</vt:lpstr>
      <vt:lpstr>Конкурс рисунков  «Они сражались за Родину»</vt:lpstr>
      <vt:lpstr>Конкурс чтецов  «Героям Отечества</vt:lpstr>
      <vt:lpstr>Акция "Подарок в дом ветерану" </vt:lpstr>
      <vt:lpstr>Чествование ветеранов села</vt:lpstr>
      <vt:lpstr>"Пусть всегда будет солнце!"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2015-05-14T07:32:58Z</dcterms:created>
  <dcterms:modified xsi:type="dcterms:W3CDTF">2015-05-14T10:26:10Z</dcterms:modified>
</cp:coreProperties>
</file>