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84" r:id="rId2"/>
    <p:sldId id="385" r:id="rId3"/>
    <p:sldId id="369" r:id="rId4"/>
    <p:sldId id="343" r:id="rId5"/>
    <p:sldId id="344" r:id="rId6"/>
    <p:sldId id="345" r:id="rId7"/>
    <p:sldId id="346" r:id="rId8"/>
    <p:sldId id="347" r:id="rId9"/>
    <p:sldId id="352" r:id="rId10"/>
    <p:sldId id="348" r:id="rId11"/>
    <p:sldId id="349" r:id="rId12"/>
    <p:sldId id="351" r:id="rId13"/>
    <p:sldId id="350" r:id="rId14"/>
    <p:sldId id="353" r:id="rId15"/>
    <p:sldId id="356" r:id="rId16"/>
    <p:sldId id="354" r:id="rId17"/>
    <p:sldId id="355" r:id="rId18"/>
    <p:sldId id="357" r:id="rId19"/>
    <p:sldId id="256" r:id="rId20"/>
    <p:sldId id="264" r:id="rId21"/>
    <p:sldId id="265" r:id="rId22"/>
    <p:sldId id="320" r:id="rId23"/>
    <p:sldId id="36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955" y="117987"/>
            <a:ext cx="11356258" cy="855407"/>
          </a:xfrm>
        </p:spPr>
        <p:txBody>
          <a:bodyPr/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летопись «Назад в будущее»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Рубрика: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>«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одного класса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86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фото 3 кл 2\DSCN855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87" y="0"/>
            <a:ext cx="1161351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51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E:\фото 3 кл 2\DSCN855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0592" y="25247"/>
            <a:ext cx="10172818" cy="68327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063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E:\фото 3 кл  1\IMG_837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48" y="0"/>
            <a:ext cx="1121242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062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E:\фото 3 кл  1\IMG_8399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/>
          <a:srcRect l="14286" t="12107" r="40473"/>
          <a:stretch/>
        </p:blipFill>
        <p:spPr bwMode="auto">
          <a:xfrm>
            <a:off x="2391053" y="148609"/>
            <a:ext cx="7005484" cy="6561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37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E:\фото 3 кл  1\IMG_840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647" y="0"/>
            <a:ext cx="11167239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948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Фото 3 класс\DSCN881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709" y="860884"/>
            <a:ext cx="5434988" cy="4161622"/>
          </a:xfrm>
          <a:prstGeom prst="rect">
            <a:avLst/>
          </a:prstGeom>
          <a:noFill/>
        </p:spPr>
      </p:pic>
      <p:pic>
        <p:nvPicPr>
          <p:cNvPr id="5" name="Picture 3" descr="E:\Фото 3 класс\DSCN8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027102"/>
            <a:ext cx="5382657" cy="4274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447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ФОТО школьный 9декабря 2\DSCN888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1" y="655302"/>
            <a:ext cx="5725098" cy="4908215"/>
          </a:xfrm>
          <a:prstGeom prst="rect">
            <a:avLst/>
          </a:prstGeom>
          <a:noFill/>
        </p:spPr>
      </p:pic>
      <p:pic>
        <p:nvPicPr>
          <p:cNvPr id="5" name="Picture 3" descr="E:\ФОТО школьный 9декабря 2\DSCN88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860" y="1690688"/>
            <a:ext cx="5354198" cy="4787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837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E:\фото 9декбря 1\PA23168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908" y="0"/>
            <a:ext cx="10300183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821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E:\ФОТО школьный 9декабря 2\DSCN901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164" y="1421177"/>
            <a:ext cx="5221995" cy="5045724"/>
          </a:xfrm>
          <a:prstGeom prst="rect">
            <a:avLst/>
          </a:prstGeom>
          <a:noFill/>
        </p:spPr>
      </p:pic>
      <p:pic>
        <p:nvPicPr>
          <p:cNvPr id="6" name="Picture 2" descr="E:\ФОТО школьный 9декабря 2\DSCN9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734765"/>
            <a:ext cx="5498020" cy="54126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40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232" y="221227"/>
            <a:ext cx="11813458" cy="6649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 класса началась в 2013 году. Совсем юными и не смелыми пришли ребята в школу. Все было интересно и одновременно страшно. Боялись не понравиться, не успеть или не справиться. Но все опасения ребят развеялись уже к концу первой четверти. Всего ребят было 7 человек, 4 мальчика и 3 девочки. Классным руководителем до 2 класса была Смольникова Татьяна Владимировна. Под ее руководством ребята научились самостоятельности и с определенными умениями перешли под руководство Ушаковой Ларисы Юрьевны. Ребята не растратили свою активность. Во всех мероприятиях были в первых рядах.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5 классу учащихся осталось всего 5 человек,4 мальчика и 1 девочка. Классным руководителем стала Бабушкина Татьяна Николаевна. Все новое- интересно! Под названием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«Новое поколение»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 девизом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Новые джинсы, рубашки, кроссовки- мы поколение новой тусовки!»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ребята смело ринулись покорять ступень 5 класса.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2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8"/>
          <a:stretch/>
        </p:blipFill>
        <p:spPr>
          <a:xfrm>
            <a:off x="159796" y="0"/>
            <a:ext cx="11891395" cy="6858000"/>
          </a:xfrm>
        </p:spPr>
      </p:pic>
    </p:spTree>
    <p:extLst>
      <p:ext uri="{BB962C8B-B14F-4D97-AF65-F5344CB8AC3E}">
        <p14:creationId xmlns:p14="http://schemas.microsoft.com/office/powerpoint/2010/main" val="192603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2" y="0"/>
            <a:ext cx="11169098" cy="6858000"/>
          </a:xfrm>
        </p:spPr>
      </p:pic>
    </p:spTree>
    <p:extLst>
      <p:ext uri="{BB962C8B-B14F-4D97-AF65-F5344CB8AC3E}">
        <p14:creationId xmlns:p14="http://schemas.microsoft.com/office/powerpoint/2010/main" val="21068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9" y="0"/>
            <a:ext cx="11843062" cy="6858000"/>
          </a:xfrm>
        </p:spPr>
      </p:pic>
    </p:spTree>
    <p:extLst>
      <p:ext uri="{BB962C8B-B14F-4D97-AF65-F5344CB8AC3E}">
        <p14:creationId xmlns:p14="http://schemas.microsoft.com/office/powerpoint/2010/main" val="163654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3" y="0"/>
            <a:ext cx="11768668" cy="6858000"/>
          </a:xfrm>
        </p:spPr>
      </p:pic>
    </p:spTree>
    <p:extLst>
      <p:ext uri="{BB962C8B-B14F-4D97-AF65-F5344CB8AC3E}">
        <p14:creationId xmlns:p14="http://schemas.microsoft.com/office/powerpoint/2010/main" val="305997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076" y="0"/>
            <a:ext cx="9502966" cy="605307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Школьные годы чудесные…</a:t>
            </a:r>
            <a:endParaRPr lang="ru-RU" sz="32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14299" r="17119" b="52835"/>
          <a:stretch/>
        </p:blipFill>
        <p:spPr>
          <a:xfrm>
            <a:off x="743406" y="605307"/>
            <a:ext cx="10593644" cy="6252693"/>
          </a:xfrm>
        </p:spPr>
      </p:pic>
    </p:spTree>
    <p:extLst>
      <p:ext uri="{BB962C8B-B14F-4D97-AF65-F5344CB8AC3E}">
        <p14:creationId xmlns:p14="http://schemas.microsoft.com/office/powerpoint/2010/main" val="414548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t="50456" r="17452" b="17136"/>
          <a:stretch/>
        </p:blipFill>
        <p:spPr>
          <a:xfrm>
            <a:off x="0" y="0"/>
            <a:ext cx="12428538" cy="6991350"/>
          </a:xfrm>
        </p:spPr>
      </p:pic>
    </p:spTree>
    <p:extLst>
      <p:ext uri="{BB962C8B-B14F-4D97-AF65-F5344CB8AC3E}">
        <p14:creationId xmlns:p14="http://schemas.microsoft.com/office/powerpoint/2010/main" val="209291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9"/>
          <a:stretch/>
        </p:blipFill>
        <p:spPr>
          <a:xfrm>
            <a:off x="1247775" y="-3175"/>
            <a:ext cx="10944225" cy="6861175"/>
          </a:xfrm>
        </p:spPr>
      </p:pic>
    </p:spTree>
    <p:extLst>
      <p:ext uri="{BB962C8B-B14F-4D97-AF65-F5344CB8AC3E}">
        <p14:creationId xmlns:p14="http://schemas.microsoft.com/office/powerpoint/2010/main" val="253086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/>
          <a:stretch/>
        </p:blipFill>
        <p:spPr>
          <a:xfrm>
            <a:off x="785610" y="0"/>
            <a:ext cx="10421202" cy="6858000"/>
          </a:xfrm>
        </p:spPr>
      </p:pic>
    </p:spTree>
    <p:extLst>
      <p:ext uri="{BB962C8B-B14F-4D97-AF65-F5344CB8AC3E}">
        <p14:creationId xmlns:p14="http://schemas.microsoft.com/office/powerpoint/2010/main" val="269655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фото 3 кл  1\IMG_807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898" y="0"/>
            <a:ext cx="11040942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020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E:\фото 3 кл 2\IMG_161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981" y="0"/>
            <a:ext cx="1083235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249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фото 3 кл 2\IMG_162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441" y="0"/>
            <a:ext cx="1113311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58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520</TotalTime>
  <Words>155</Words>
  <Application>Microsoft Office PowerPoint</Application>
  <PresentationFormat>Широкоэкранный</PresentationFormat>
  <Paragraphs>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Book Antiqua</vt:lpstr>
      <vt:lpstr>Calibri</vt:lpstr>
      <vt:lpstr>Georgia</vt:lpstr>
      <vt:lpstr>Times New Roman</vt:lpstr>
      <vt:lpstr>Trebuchet MS</vt:lpstr>
      <vt:lpstr>Воздушный поток</vt:lpstr>
      <vt:lpstr> Школьная летопись «Назад в будущее»    Рубрика: «История одного класса»</vt:lpstr>
      <vt:lpstr>Презентация PowerPoint</vt:lpstr>
      <vt:lpstr>Школьные годы чудесные…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Бердюгино</dc:creator>
  <cp:lastModifiedBy>Lenovo</cp:lastModifiedBy>
  <cp:revision>45</cp:revision>
  <dcterms:created xsi:type="dcterms:W3CDTF">2017-04-12T11:39:54Z</dcterms:created>
  <dcterms:modified xsi:type="dcterms:W3CDTF">2017-12-12T11:01:04Z</dcterms:modified>
</cp:coreProperties>
</file>