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8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0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660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57158" y="1142984"/>
            <a:ext cx="8429684" cy="34290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Презентация к уроку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рнитологический семинар. Заключительный урок по теме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«Класс Птицы».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800600"/>
            <a:ext cx="5492770" cy="557226"/>
          </a:xfrm>
        </p:spPr>
        <p:txBody>
          <a:bodyPr>
            <a:noAutofit/>
          </a:bodyPr>
          <a:lstStyle/>
          <a:p>
            <a:endParaRPr lang="ru-RU" sz="3200" dirty="0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43174" y="5500702"/>
            <a:ext cx="5486400" cy="80486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Африканский страус</a:t>
            </a:r>
            <a:endParaRPr lang="ru-RU" sz="3200" b="1" dirty="0"/>
          </a:p>
        </p:txBody>
      </p:sp>
      <p:pic>
        <p:nvPicPr>
          <p:cNvPr id="7172" name="Picture 4" descr="C:\Documents and Settings\Асхат\Рабочий стол\фы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6929486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Представители самых многочисленных отрядов птиц: Куриные  и Воробьиные.</a:t>
            </a:r>
            <a:endParaRPr lang="ru-RU" sz="2800" dirty="0"/>
          </a:p>
        </p:txBody>
      </p:sp>
      <p:pic>
        <p:nvPicPr>
          <p:cNvPr id="8194" name="Picture 2" descr="C:\Documents and Settings\Асхат\Рабочий стол\goodlo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4210080" cy="4286280"/>
          </a:xfrm>
          <a:prstGeom prst="rect">
            <a:avLst/>
          </a:prstGeom>
          <a:noFill/>
        </p:spPr>
      </p:pic>
      <p:pic>
        <p:nvPicPr>
          <p:cNvPr id="8195" name="Picture 3" descr="C:\Documents and Settings\Асхат\Рабочий стол\3716воробе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714876" y="1785926"/>
            <a:ext cx="4143404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Documents and Settings\Асхат\Рабочий стол\thumb__DSC2052оляпк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549" b="549"/>
          <a:stretch>
            <a:fillRect/>
          </a:stretch>
        </p:blipFill>
        <p:spPr bwMode="auto">
          <a:xfrm>
            <a:off x="928662" y="612774"/>
            <a:ext cx="7215238" cy="4816489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43306" y="5572140"/>
            <a:ext cx="3635382" cy="78581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оляпка</a:t>
            </a:r>
            <a:endParaRPr 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643578"/>
            <a:ext cx="5486400" cy="71438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Дыхание происходит через поры в скорлупе</a:t>
            </a:r>
            <a:endParaRPr lang="ru-RU" sz="3200" b="1" dirty="0"/>
          </a:p>
        </p:txBody>
      </p:sp>
      <p:pic>
        <p:nvPicPr>
          <p:cNvPr id="4098" name="Picture 2" descr="C:\Documents and Settings\Асхат\Рабочий стол\stroenie_yaicaяйцо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3870" b="13870"/>
          <a:stretch>
            <a:fillRect/>
          </a:stretch>
        </p:blipFill>
        <p:spPr bwMode="auto">
          <a:xfrm>
            <a:off x="857224" y="357166"/>
            <a:ext cx="7429552" cy="5143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Асхат\Рабочий стол\клесттттт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 bwMode="auto">
          <a:xfrm>
            <a:off x="1000100" y="357166"/>
            <a:ext cx="7215238" cy="5143535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3240" y="5715016"/>
            <a:ext cx="4064010" cy="114298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клест</a:t>
            </a:r>
            <a:endParaRPr lang="ru-RU" sz="3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Documents and Settings\Асхат\Рабочий стол\кукукуку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600" r="5600"/>
          <a:stretch>
            <a:fillRect/>
          </a:stretch>
        </p:blipFill>
        <p:spPr bwMode="auto">
          <a:xfrm>
            <a:off x="857224" y="571480"/>
            <a:ext cx="7572428" cy="528641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00430" y="5795942"/>
            <a:ext cx="4492638" cy="106205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кукушка</a:t>
            </a:r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71670" y="5500702"/>
            <a:ext cx="5486400" cy="80486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Поведение кукушонка в гнезде приемных родителей.</a:t>
            </a:r>
            <a:endParaRPr lang="ru-RU" sz="3200" b="1" dirty="0"/>
          </a:p>
        </p:txBody>
      </p:sp>
      <p:pic>
        <p:nvPicPr>
          <p:cNvPr id="3074" name="Picture 2" descr="I:\DCIM\107_PANA\P107065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072494" cy="5000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 descr="C:\Documents and Settings\Асхат\Рабочий стол\клесттттт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 bwMode="auto">
          <a:xfrm>
            <a:off x="857224" y="285728"/>
            <a:ext cx="7572428" cy="5143536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5984" y="5500702"/>
            <a:ext cx="4914896" cy="8763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Птица, которая выводит потомство зимой: клест.</a:t>
            </a:r>
            <a:endParaRPr lang="ru-RU" sz="32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Асхат\Рабочий стол\ласточ.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21" b="221"/>
          <a:stretch>
            <a:fillRect/>
          </a:stretch>
        </p:blipFill>
        <p:spPr bwMode="auto">
          <a:xfrm>
            <a:off x="1071538" y="357166"/>
            <a:ext cx="7215238" cy="5072097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86116" y="5643578"/>
            <a:ext cx="3992572" cy="80486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ласточка</a:t>
            </a:r>
            <a:endParaRPr lang="ru-RU" sz="32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Асхат\Рабочий стол\сорок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333" r="3333"/>
          <a:stretch>
            <a:fillRect/>
          </a:stretch>
        </p:blipFill>
        <p:spPr bwMode="auto">
          <a:xfrm>
            <a:off x="714348" y="357166"/>
            <a:ext cx="7715304" cy="5143535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14678" y="5715016"/>
            <a:ext cx="4271954" cy="80486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сорока</a:t>
            </a:r>
            <a:endParaRPr lang="ru-RU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000240"/>
            <a:ext cx="7772400" cy="376873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1. Создать условия  для углубления и закрепления знаний о птицах;</a:t>
            </a:r>
            <a:br>
              <a:rPr lang="ru-RU" sz="2400" dirty="0" smtClean="0"/>
            </a:br>
            <a:r>
              <a:rPr lang="ru-RU" sz="2400" dirty="0" smtClean="0"/>
              <a:t>2. мотивировать развитие интереса к природе и ее изучение;</a:t>
            </a:r>
            <a:br>
              <a:rPr lang="ru-RU" sz="2400" dirty="0" smtClean="0"/>
            </a:br>
            <a:r>
              <a:rPr lang="ru-RU" sz="2400" dirty="0" smtClean="0"/>
              <a:t>3. формировать экологическое образование и воспитание.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86050" y="714356"/>
            <a:ext cx="3143272" cy="1071570"/>
          </a:xfrm>
        </p:spPr>
        <p:txBody>
          <a:bodyPr>
            <a:normAutofit fontScale="92500"/>
          </a:bodyPr>
          <a:lstStyle/>
          <a:p>
            <a:r>
              <a:rPr lang="ru-RU" sz="4800" b="1" dirty="0" smtClean="0"/>
              <a:t>Цель урока:</a:t>
            </a:r>
            <a:endParaRPr lang="ru-RU" sz="4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Асхат\Рабочий стол\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087" b="1087"/>
          <a:stretch>
            <a:fillRect/>
          </a:stretch>
        </p:blipFill>
        <p:spPr bwMode="auto">
          <a:xfrm>
            <a:off x="642910" y="357166"/>
            <a:ext cx="7858180" cy="5143535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8992" y="5643578"/>
            <a:ext cx="4986334" cy="91920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снегирь</a:t>
            </a:r>
            <a:endParaRPr lang="ru-RU" sz="32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43306" y="5572140"/>
            <a:ext cx="3635382" cy="71438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страус</a:t>
            </a:r>
            <a:endParaRPr lang="ru-RU" sz="3200" b="1" dirty="0"/>
          </a:p>
        </p:txBody>
      </p:sp>
      <p:pic>
        <p:nvPicPr>
          <p:cNvPr id="17410" name="Picture 2" descr="C:\Documents and Settings\Асхат\Рабочий стол\фы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786742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Асхат\Рабочий стол\ит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0664" b="10664"/>
          <a:stretch>
            <a:fillRect/>
          </a:stretch>
        </p:blipFill>
        <p:spPr bwMode="auto">
          <a:xfrm>
            <a:off x="928662" y="428604"/>
            <a:ext cx="7358114" cy="5102241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28860" y="5643578"/>
            <a:ext cx="5492770" cy="571504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/>
              <a:t>Ночная охотница: сова</a:t>
            </a:r>
            <a:endParaRPr lang="ru-RU" sz="32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Асхат\Рабочий стол\289 дроф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111" r="5111"/>
          <a:stretch>
            <a:fillRect/>
          </a:stretch>
        </p:blipFill>
        <p:spPr bwMode="auto">
          <a:xfrm>
            <a:off x="857224" y="285728"/>
            <a:ext cx="7429552" cy="521497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00232" y="5786454"/>
            <a:ext cx="5915028" cy="785818"/>
          </a:xfrm>
        </p:spPr>
        <p:txBody>
          <a:bodyPr>
            <a:normAutofit fontScale="85000" lnSpcReduction="20000"/>
          </a:bodyPr>
          <a:lstStyle/>
          <a:p>
            <a:r>
              <a:rPr lang="ru-RU" sz="3200" b="1" dirty="0" smtClean="0"/>
              <a:t>Одна из птиц, которая нуждается в охране.</a:t>
            </a:r>
            <a:endParaRPr lang="ru-RU" sz="32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Значение птиц в природе и в жизни человека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0166" y="1142985"/>
            <a:ext cx="2997222" cy="642942"/>
          </a:xfrm>
        </p:spPr>
        <p:txBody>
          <a:bodyPr/>
          <a:lstStyle/>
          <a:p>
            <a:r>
              <a:rPr lang="ru-RU" dirty="0" smtClean="0"/>
              <a:t>В природе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57364"/>
            <a:ext cx="4040188" cy="4268799"/>
          </a:xfrm>
        </p:spPr>
        <p:txBody>
          <a:bodyPr>
            <a:normAutofit/>
          </a:bodyPr>
          <a:lstStyle/>
          <a:p>
            <a:r>
              <a:rPr lang="ru-RU" b="1" dirty="0" smtClean="0"/>
              <a:t>Уничтожают вредных насекомых.</a:t>
            </a:r>
          </a:p>
          <a:p>
            <a:r>
              <a:rPr lang="ru-RU" b="1" dirty="0" smtClean="0"/>
              <a:t>Распространяют семена растений.</a:t>
            </a:r>
          </a:p>
          <a:p>
            <a:r>
              <a:rPr lang="ru-RU" b="1" dirty="0" smtClean="0"/>
              <a:t>Придают разнообразие органическому миру.</a:t>
            </a:r>
          </a:p>
          <a:p>
            <a:r>
              <a:rPr lang="ru-RU" b="1" dirty="0" smtClean="0"/>
              <a:t>Хищные птицы уничтожают вредных грызунов, трупы животных.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29256" y="1214423"/>
            <a:ext cx="3257544" cy="571504"/>
          </a:xfrm>
        </p:spPr>
        <p:txBody>
          <a:bodyPr>
            <a:normAutofit/>
          </a:bodyPr>
          <a:lstStyle/>
          <a:p>
            <a:r>
              <a:rPr lang="ru-RU" dirty="0" smtClean="0"/>
              <a:t>В жизни человека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1857364"/>
            <a:ext cx="4041775" cy="4286280"/>
          </a:xfrm>
        </p:spPr>
        <p:txBody>
          <a:bodyPr>
            <a:normAutofit/>
          </a:bodyPr>
          <a:lstStyle/>
          <a:p>
            <a:r>
              <a:rPr lang="ru-RU" b="1" dirty="0" smtClean="0"/>
              <a:t>Эстетическое значение.</a:t>
            </a:r>
          </a:p>
          <a:p>
            <a:r>
              <a:rPr lang="ru-RU" b="1" dirty="0" smtClean="0"/>
              <a:t>Объект охоты.</a:t>
            </a:r>
          </a:p>
          <a:p>
            <a:r>
              <a:rPr lang="ru-RU" b="1" dirty="0" smtClean="0"/>
              <a:t>Объекты научных исследований.</a:t>
            </a:r>
          </a:p>
          <a:p>
            <a:r>
              <a:rPr lang="ru-RU" b="1" dirty="0" smtClean="0"/>
              <a:t>Дают продукты питания (мясо, яйцо)</a:t>
            </a:r>
          </a:p>
          <a:p>
            <a:r>
              <a:rPr lang="ru-RU" b="1" dirty="0" smtClean="0"/>
              <a:t>Сохраняют урожай на полях, в садах и огородах.</a:t>
            </a:r>
          </a:p>
          <a:p>
            <a:r>
              <a:rPr lang="ru-RU" b="1" dirty="0" smtClean="0"/>
              <a:t>Сырье для промышленности</a:t>
            </a:r>
            <a:r>
              <a:rPr lang="ru-RU" dirty="0" smtClean="0"/>
              <a:t> </a:t>
            </a:r>
            <a:r>
              <a:rPr lang="ru-RU" b="1" dirty="0" smtClean="0"/>
              <a:t>(перо).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3240" y="5715016"/>
            <a:ext cx="4135448" cy="85725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Скелет птицы</a:t>
            </a:r>
            <a:endParaRPr lang="ru-RU" sz="3200" dirty="0"/>
          </a:p>
        </p:txBody>
      </p:sp>
      <p:pic>
        <p:nvPicPr>
          <p:cNvPr id="1027" name="Picture 3" descr="I:\DCIM\107_PANA\P107064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643866" cy="5143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643578"/>
            <a:ext cx="5486400" cy="804862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По строению клюва определите, чем питается птица.</a:t>
            </a:r>
            <a:endParaRPr lang="ru-RU" sz="2800" dirty="0"/>
          </a:p>
        </p:txBody>
      </p:sp>
      <p:sp>
        <p:nvSpPr>
          <p:cNvPr id="5" name="Рисунок 2"/>
          <p:cNvSpPr txBox="1">
            <a:spLocks/>
          </p:cNvSpPr>
          <p:nvPr/>
        </p:nvSpPr>
        <p:spPr>
          <a:xfrm>
            <a:off x="1785918" y="642918"/>
            <a:ext cx="5486400" cy="4114800"/>
          </a:xfrm>
          <a:prstGeom prst="rect">
            <a:avLst/>
          </a:prstGeom>
        </p:spPr>
      </p:sp>
      <p:pic>
        <p:nvPicPr>
          <p:cNvPr id="2051" name="Picture 3" descr="I:\DCIM\107_PANA\P107065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8143932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85918" y="642918"/>
            <a:ext cx="5486400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57422" y="5786454"/>
            <a:ext cx="4914896" cy="8048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Гнездо синицы - ремез</a:t>
            </a:r>
            <a:endParaRPr lang="ru-RU" sz="3200" dirty="0"/>
          </a:p>
        </p:txBody>
      </p:sp>
      <p:pic>
        <p:nvPicPr>
          <p:cNvPr id="2050" name="Picture 2" descr="C:\Documents and Settings\Асхат\Рабочий стол\гнезд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00042"/>
            <a:ext cx="6357982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Самые маленькие птицы России:</a:t>
            </a:r>
            <a:br>
              <a:rPr lang="ru-RU" sz="3200" dirty="0" smtClean="0"/>
            </a:br>
            <a:r>
              <a:rPr lang="ru-RU" sz="3200" dirty="0" smtClean="0"/>
              <a:t>королек и крапивник.</a:t>
            </a:r>
            <a:endParaRPr lang="ru-RU" sz="3200" dirty="0"/>
          </a:p>
        </p:txBody>
      </p:sp>
      <p:pic>
        <p:nvPicPr>
          <p:cNvPr id="3074" name="Picture 2" descr="C:\Documents and Settings\Асхат\Рабочий стол\20340bкрапивн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57"/>
            <a:ext cx="4214842" cy="4357687"/>
          </a:xfrm>
          <a:prstGeom prst="rect">
            <a:avLst/>
          </a:prstGeom>
          <a:noFill/>
        </p:spPr>
      </p:pic>
      <p:pic>
        <p:nvPicPr>
          <p:cNvPr id="3075" name="Picture 3" descr="C:\Documents and Settings\Асхат\Рабочий стол\1705 короле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714876" y="1785926"/>
            <a:ext cx="4143404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Семейство Куринные:</a:t>
            </a:r>
            <a:br>
              <a:rPr lang="ru-RU" sz="3200" dirty="0" smtClean="0"/>
            </a:br>
            <a:r>
              <a:rPr lang="ru-RU" sz="3200" dirty="0" smtClean="0"/>
              <a:t>куропатка и тетерев</a:t>
            </a:r>
            <a:endParaRPr lang="ru-RU" sz="3200" dirty="0"/>
          </a:p>
        </p:txBody>
      </p:sp>
      <p:pic>
        <p:nvPicPr>
          <p:cNvPr id="4098" name="Picture 2" descr="C:\Documents and Settings\Асхат\Рабочий стол\m11383куропа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286280" cy="4500594"/>
          </a:xfrm>
          <a:prstGeom prst="rect">
            <a:avLst/>
          </a:prstGeom>
          <a:noFill/>
        </p:spPr>
      </p:pic>
      <p:pic>
        <p:nvPicPr>
          <p:cNvPr id="4099" name="Picture 3" descr="C:\Documents and Settings\Асхат\Рабочий стол\223тетере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714876" y="1643050"/>
            <a:ext cx="4071965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786322"/>
            <a:ext cx="5486400" cy="566738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Самая маленькая птица планеты:</a:t>
            </a:r>
            <a:endParaRPr lang="ru-RU" sz="2800" dirty="0"/>
          </a:p>
        </p:txBody>
      </p:sp>
      <p:pic>
        <p:nvPicPr>
          <p:cNvPr id="5122" name="Picture 2" descr="C:\Documents and Settings\Асхат\Рабочий стол\екеыкек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0938" b="10938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429264"/>
            <a:ext cx="5486400" cy="804862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/>
              <a:t>колибри</a:t>
            </a:r>
            <a:endParaRPr lang="ru-RU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929198"/>
            <a:ext cx="5492770" cy="71438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Птица степей:</a:t>
            </a:r>
            <a:endParaRPr lang="ru-RU" sz="32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57686" y="5000636"/>
            <a:ext cx="2921002" cy="100013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дрофа</a:t>
            </a:r>
            <a:endParaRPr lang="ru-RU" sz="3200" b="1" dirty="0"/>
          </a:p>
        </p:txBody>
      </p:sp>
      <p:pic>
        <p:nvPicPr>
          <p:cNvPr id="6146" name="Picture 2" descr="C:\Documents and Settings\Асхат\Рабочий стол\289 дроф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00042"/>
            <a:ext cx="6572296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186</Words>
  <PresentationFormat>Экран (4:3)</PresentationFormat>
  <Paragraphs>43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к уроку «Орнитологический семинар. Заключительный урок по теме  «Класс Птицы». </vt:lpstr>
      <vt:lpstr>1. Создать условия  для углубления и закрепления знаний о птицах; 2. мотивировать развитие интереса к природе и ее изучение; 3. формировать экологическое образование и воспитание.</vt:lpstr>
      <vt:lpstr>Слайд 3</vt:lpstr>
      <vt:lpstr>Слайд 4</vt:lpstr>
      <vt:lpstr>Слайд 5</vt:lpstr>
      <vt:lpstr>Самые маленькие птицы России: королек и крапивник.</vt:lpstr>
      <vt:lpstr>Семейство Куринные: куропатка и тетерев</vt:lpstr>
      <vt:lpstr>Самая маленькая птица планеты:</vt:lpstr>
      <vt:lpstr>Птица степей:</vt:lpstr>
      <vt:lpstr>Слайд 10</vt:lpstr>
      <vt:lpstr>Представители самых многочисленных отрядов птиц: Куриные  и Воробьиные.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Значение птиц в природе и в жизни человека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«Обобщение темы «Класс Птицы». Значение птиц в природе и жизни человека»</dc:title>
  <cp:lastModifiedBy>Туреновы</cp:lastModifiedBy>
  <cp:revision>38</cp:revision>
  <dcterms:modified xsi:type="dcterms:W3CDTF">2012-03-15T08:52:44Z</dcterms:modified>
</cp:coreProperties>
</file>