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58" r:id="rId6"/>
    <p:sldId id="259" r:id="rId7"/>
    <p:sldId id="261" r:id="rId8"/>
    <p:sldId id="263" r:id="rId9"/>
    <p:sldId id="264" r:id="rId10"/>
    <p:sldId id="266" r:id="rId11"/>
    <p:sldId id="267" r:id="rId12"/>
    <p:sldId id="268" r:id="rId13"/>
    <p:sldId id="265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53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0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1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96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6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94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2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1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8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4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8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70B52-AF70-4749-8954-BAF696D8F6C6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91C83-5CC8-451F-8F2F-90DBD16E5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74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94" y="365125"/>
            <a:ext cx="10769906" cy="5110258"/>
          </a:xfrm>
        </p:spPr>
        <p:txBody>
          <a:bodyPr>
            <a:noAutofit/>
          </a:bodyPr>
          <a:lstStyle/>
          <a:p>
            <a:pPr algn="ctr"/>
            <a:r>
              <a:rPr lang="ru-RU" sz="1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четверть.</a:t>
            </a:r>
            <a:endParaRPr lang="ru-RU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378" y="365125"/>
            <a:ext cx="10518422" cy="4025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ПДД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78" y="767644"/>
            <a:ext cx="8664222" cy="57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466" y="354109"/>
            <a:ext cx="10296181" cy="50520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«Поющий район»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45" y="859317"/>
            <a:ext cx="8286980" cy="55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4" y="365126"/>
            <a:ext cx="10417366" cy="439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против курения»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36" y="232832"/>
            <a:ext cx="3474846" cy="6177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2" y="1674563"/>
            <a:ext cx="6521986" cy="36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552" y="365125"/>
            <a:ext cx="10340248" cy="4280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Бай 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2" t="22972" r="29859" b="8755"/>
          <a:stretch/>
        </p:blipFill>
        <p:spPr>
          <a:xfrm>
            <a:off x="4052710" y="991318"/>
            <a:ext cx="3350267" cy="4607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18675" r="32972"/>
          <a:stretch/>
        </p:blipFill>
        <p:spPr>
          <a:xfrm>
            <a:off x="8297636" y="365125"/>
            <a:ext cx="3056164" cy="5505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5" t="11406" r="34258" b="29959"/>
          <a:stretch/>
        </p:blipFill>
        <p:spPr>
          <a:xfrm>
            <a:off x="263454" y="167021"/>
            <a:ext cx="3314478" cy="49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7127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Ура! Конец 3 четверти. К сожалению ударников у нас нет, но мы не отчаиваемся у нас впереди целая четверть и мы наверстаем упущенное!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282" y="365125"/>
            <a:ext cx="10516518" cy="52724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литературы на природе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735"/>
            <a:ext cx="5221536" cy="3481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13" y="1586735"/>
            <a:ext cx="3241000" cy="4861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27" y="1329674"/>
            <a:ext cx="5127894" cy="34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365" y="486311"/>
            <a:ext cx="10307197" cy="48317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«Мы о России будем говорить»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34" y="1101685"/>
            <a:ext cx="2999343" cy="5332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63" y="969485"/>
            <a:ext cx="3142104" cy="55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859" y="310041"/>
            <a:ext cx="11380425" cy="72554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«Живая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классика»Тотолин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К-призер районного конкурса, Степанова А – участник.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0" t="4338" r="32364" b="42329"/>
          <a:stretch/>
        </p:blipFill>
        <p:spPr>
          <a:xfrm>
            <a:off x="451690" y="936433"/>
            <a:ext cx="2431807" cy="2049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t="6907" r="39326" b="39277"/>
          <a:stretch/>
        </p:blipFill>
        <p:spPr>
          <a:xfrm>
            <a:off x="4099025" y="1035586"/>
            <a:ext cx="2664734" cy="3294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82" y="760948"/>
            <a:ext cx="3974016" cy="2649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04" y="3318617"/>
            <a:ext cx="4645705" cy="3097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54" y="3318617"/>
            <a:ext cx="4783218" cy="31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366" y="365125"/>
            <a:ext cx="10461434" cy="4170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 «Правовой калейдоскоп»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445" r="26154" b="21446"/>
          <a:stretch/>
        </p:blipFill>
        <p:spPr>
          <a:xfrm>
            <a:off x="209686" y="782198"/>
            <a:ext cx="5058901" cy="4208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86" y="870332"/>
            <a:ext cx="3759506" cy="2506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27508" r="18148"/>
          <a:stretch/>
        </p:blipFill>
        <p:spPr>
          <a:xfrm>
            <a:off x="5805889" y="2450429"/>
            <a:ext cx="5816906" cy="42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48" y="365126"/>
            <a:ext cx="10472451" cy="43910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потомки героев»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261"/>
          <a:stretch/>
        </p:blipFill>
        <p:spPr>
          <a:xfrm>
            <a:off x="176270" y="187288"/>
            <a:ext cx="4981919" cy="3398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25221" b="14699"/>
          <a:stretch/>
        </p:blipFill>
        <p:spPr>
          <a:xfrm>
            <a:off x="2776250" y="2670094"/>
            <a:ext cx="8683587" cy="36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316" y="365126"/>
            <a:ext cx="10494484" cy="6153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помощь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1" y="365126"/>
            <a:ext cx="3320703" cy="5903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31325" r="21847" b="11807"/>
          <a:stretch/>
        </p:blipFill>
        <p:spPr>
          <a:xfrm>
            <a:off x="3393194" y="980501"/>
            <a:ext cx="5064025" cy="4979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07" y="2113860"/>
            <a:ext cx="3617205" cy="27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2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02" y="365126"/>
            <a:ext cx="10307198" cy="5933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8Марта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14" y="822899"/>
            <a:ext cx="8936973" cy="59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298" y="365125"/>
            <a:ext cx="10505501" cy="5713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соревнования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t="14297"/>
          <a:stretch/>
        </p:blipFill>
        <p:spPr>
          <a:xfrm>
            <a:off x="297456" y="936434"/>
            <a:ext cx="3686977" cy="2456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0" t="30683" r="7199" b="18394"/>
          <a:stretch/>
        </p:blipFill>
        <p:spPr>
          <a:xfrm>
            <a:off x="4131325" y="1024569"/>
            <a:ext cx="3382179" cy="3492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9" t="20884" r="22651"/>
          <a:stretch/>
        </p:blipFill>
        <p:spPr>
          <a:xfrm>
            <a:off x="7821056" y="936434"/>
            <a:ext cx="3679635" cy="54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85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3 четверть.</vt:lpstr>
      <vt:lpstr>Урок литературы на природе</vt:lpstr>
      <vt:lpstr>Конкурс чтецов «Мы о России будем говорить»</vt:lpstr>
      <vt:lpstr>«Живая классика»Тотолин К-призер районного конкурса, Степанова А – участник.</vt:lpstr>
      <vt:lpstr>Классный час «Правовой калейдоскоп»</vt:lpstr>
      <vt:lpstr>«Мы потомки героев»</vt:lpstr>
      <vt:lpstr>Волонтерская помощь</vt:lpstr>
      <vt:lpstr>8Марта</vt:lpstr>
      <vt:lpstr>Разные соревнования</vt:lpstr>
      <vt:lpstr>Правила ПДД</vt:lpstr>
      <vt:lpstr>«Поющий район»</vt:lpstr>
      <vt:lpstr>«Школа против курения»</vt:lpstr>
      <vt:lpstr>Проект Бай С</vt:lpstr>
      <vt:lpstr>Ура! Конец 3 четверти. К сожалению ударников у нас нет, но мы не отчаиваемся у нас впереди целая четверть и мы наверстаем упущенное!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четверть.</dc:title>
  <dc:creator>biblioteka</dc:creator>
  <cp:lastModifiedBy>biblioteka</cp:lastModifiedBy>
  <cp:revision>5</cp:revision>
  <dcterms:created xsi:type="dcterms:W3CDTF">2018-04-05T10:29:53Z</dcterms:created>
  <dcterms:modified xsi:type="dcterms:W3CDTF">2018-04-05T11:20:45Z</dcterms:modified>
</cp:coreProperties>
</file>