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handoutMasterIdLst>
    <p:handoutMasterId r:id="rId16"/>
  </p:handoutMasterIdLst>
  <p:sldIdLst>
    <p:sldId id="268" r:id="rId3"/>
    <p:sldId id="257" r:id="rId4"/>
    <p:sldId id="258" r:id="rId5"/>
    <p:sldId id="256" r:id="rId6"/>
    <p:sldId id="259" r:id="rId7"/>
    <p:sldId id="260" r:id="rId8"/>
    <p:sldId id="261" r:id="rId9"/>
    <p:sldId id="262" r:id="rId10"/>
    <p:sldId id="263" r:id="rId11"/>
    <p:sldId id="265" r:id="rId12"/>
    <p:sldId id="264" r:id="rId13"/>
    <p:sldId id="269" r:id="rId14"/>
    <p:sldId id="267" r:id="rId15"/>
  </p:sldIdLst>
  <p:sldSz cx="12192000" cy="6858000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CAD0EE89-AD9D-4EAA-A461-2BCFC2B21865}">
          <p14:sldIdLst>
            <p14:sldId id="268"/>
            <p14:sldId id="257"/>
            <p14:sldId id="258"/>
            <p14:sldId id="256"/>
            <p14:sldId id="259"/>
            <p14:sldId id="260"/>
            <p14:sldId id="261"/>
            <p14:sldId id="262"/>
          </p14:sldIdLst>
        </p14:section>
        <p14:section name="Раздел без заголовка" id="{0D0CF022-5164-4714-8C21-EB2B41A001B4}">
          <p14:sldIdLst>
            <p14:sldId id="263"/>
            <p14:sldId id="265"/>
            <p14:sldId id="264"/>
            <p14:sldId id="269"/>
            <p14:sldId id="26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87" d="100"/>
          <a:sy n="87" d="100"/>
        </p:scale>
        <p:origin x="120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4F43A2-E25D-43F8-91A9-6E3E618F2737}" type="datetimeFigureOut">
              <a:rPr lang="ru-RU" smtClean="0"/>
              <a:t>07.09.2017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2B23CF-F83E-4FD0-8F16-6EFE7DA462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93884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FFE72-700F-49CA-B408-E82E3AA3F0E1}" type="datetimeFigureOut">
              <a:rPr lang="ru-RU" smtClean="0"/>
              <a:t>07.09.2017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ECAB7-0213-43D9-9650-8E4A892240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54664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FFE72-700F-49CA-B408-E82E3AA3F0E1}" type="datetimeFigureOut">
              <a:rPr lang="ru-RU" smtClean="0"/>
              <a:t>07.09.2017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ECAB7-0213-43D9-9650-8E4A892240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1257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FFE72-700F-49CA-B408-E82E3AA3F0E1}" type="datetimeFigureOut">
              <a:rPr lang="ru-RU" smtClean="0"/>
              <a:t>07.09.2017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ECAB7-0213-43D9-9650-8E4A892240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64778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0BFB5-C3B3-47EE-B76D-28FB373A9CC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07.09.2017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9ACD7-4E58-4788-AAB4-67A2EDEC0BD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52659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0BFB5-C3B3-47EE-B76D-28FB373A9CC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07.09.2017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9ACD7-4E58-4788-AAB4-67A2EDEC0BD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79034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0BFB5-C3B3-47EE-B76D-28FB373A9CC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07.09.2017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9ACD7-4E58-4788-AAB4-67A2EDEC0BD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1193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0BFB5-C3B3-47EE-B76D-28FB373A9CC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07.09.2017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9ACD7-4E58-4788-AAB4-67A2EDEC0BD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79709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0BFB5-C3B3-47EE-B76D-28FB373A9CC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07.09.2017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9ACD7-4E58-4788-AAB4-67A2EDEC0BD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68749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0BFB5-C3B3-47EE-B76D-28FB373A9CC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07.09.2017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9ACD7-4E58-4788-AAB4-67A2EDEC0BD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69979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0BFB5-C3B3-47EE-B76D-28FB373A9CC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07.09.2017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9ACD7-4E58-4788-AAB4-67A2EDEC0BD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73390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0BFB5-C3B3-47EE-B76D-28FB373A9CC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07.09.2017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9ACD7-4E58-4788-AAB4-67A2EDEC0BD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8715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FFE72-700F-49CA-B408-E82E3AA3F0E1}" type="datetimeFigureOut">
              <a:rPr lang="ru-RU" smtClean="0"/>
              <a:t>07.09.2017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ECAB7-0213-43D9-9650-8E4A892240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07244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0BFB5-C3B3-47EE-B76D-28FB373A9CC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07.09.2017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9ACD7-4E58-4788-AAB4-67A2EDEC0BD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89532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0BFB5-C3B3-47EE-B76D-28FB373A9CC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07.09.2017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9ACD7-4E58-4788-AAB4-67A2EDEC0BD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24752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0BFB5-C3B3-47EE-B76D-28FB373A9CC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07.09.2017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9ACD7-4E58-4788-AAB4-67A2EDEC0BD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6989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FFE72-700F-49CA-B408-E82E3AA3F0E1}" type="datetimeFigureOut">
              <a:rPr lang="ru-RU" smtClean="0"/>
              <a:t>07.09.2017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ECAB7-0213-43D9-9650-8E4A892240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21668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FFE72-700F-49CA-B408-E82E3AA3F0E1}" type="datetimeFigureOut">
              <a:rPr lang="ru-RU" smtClean="0"/>
              <a:t>07.09.2017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ECAB7-0213-43D9-9650-8E4A892240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66906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FFE72-700F-49CA-B408-E82E3AA3F0E1}" type="datetimeFigureOut">
              <a:rPr lang="ru-RU" smtClean="0"/>
              <a:t>07.09.2017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ECAB7-0213-43D9-9650-8E4A892240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59632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FFE72-700F-49CA-B408-E82E3AA3F0E1}" type="datetimeFigureOut">
              <a:rPr lang="ru-RU" smtClean="0"/>
              <a:t>07.09.2017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ECAB7-0213-43D9-9650-8E4A892240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7694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FFE72-700F-49CA-B408-E82E3AA3F0E1}" type="datetimeFigureOut">
              <a:rPr lang="ru-RU" smtClean="0"/>
              <a:t>07.09.2017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ECAB7-0213-43D9-9650-8E4A892240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27886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FFE72-700F-49CA-B408-E82E3AA3F0E1}" type="datetimeFigureOut">
              <a:rPr lang="ru-RU" smtClean="0"/>
              <a:t>07.09.2017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ECAB7-0213-43D9-9650-8E4A892240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21236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FFE72-700F-49CA-B408-E82E3AA3F0E1}" type="datetimeFigureOut">
              <a:rPr lang="ru-RU" smtClean="0"/>
              <a:t>07.09.2017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ECAB7-0213-43D9-9650-8E4A892240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80241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5FFE72-700F-49CA-B408-E82E3AA3F0E1}" type="datetimeFigureOut">
              <a:rPr lang="ru-RU" smtClean="0"/>
              <a:t>07.09.2017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6ECAB7-0213-43D9-9650-8E4A892240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5217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2E20BFB5-C3B3-47EE-B76D-28FB373A9CC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57200"/>
              <a:t>07.09.2017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8A99ACD7-4E58-4788-AAB4-67A2EDEC0BD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946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60164" y="1142165"/>
            <a:ext cx="10884665" cy="40440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Открытый педсовет образовательного комплекса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МАОУ «Беркутская СОШ».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4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Единые </a:t>
            </a:r>
            <a:r>
              <a:rPr lang="ru-RU" sz="4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точки изменения по направлениям регионального стандарта: механизм их реализации в течение </a:t>
            </a:r>
            <a:r>
              <a:rPr lang="ru-RU" sz="4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2017-2018</a:t>
            </a:r>
            <a:r>
              <a:rPr lang="ru-RU" sz="4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4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учебного года</a:t>
            </a:r>
            <a:endParaRPr lang="ru-RU" sz="4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5391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b="28643"/>
          <a:stretch/>
        </p:blipFill>
        <p:spPr>
          <a:xfrm>
            <a:off x="1791599" y="159899"/>
            <a:ext cx="8608801" cy="5414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607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t="77086" r="1797"/>
          <a:stretch/>
        </p:blipFill>
        <p:spPr>
          <a:xfrm>
            <a:off x="1564396" y="947450"/>
            <a:ext cx="8714342" cy="3602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379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60164" y="1142165"/>
            <a:ext cx="10884665" cy="3648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Педсовет</a:t>
            </a:r>
            <a:endParaRPr lang="ru-RU" sz="2400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</a:pPr>
            <a:r>
              <a:rPr lang="ru-RU" sz="4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Единые точки изменения по направлениям регионального стандарта: механизм их реализации в течение </a:t>
            </a:r>
            <a:r>
              <a:rPr lang="ru-RU" sz="48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2017-2018</a:t>
            </a:r>
            <a:r>
              <a:rPr lang="ru-RU" sz="48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4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учебного года</a:t>
            </a:r>
            <a:endParaRPr lang="ru-RU" sz="4800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3758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Прямая соединительная линия 14"/>
          <p:cNvCxnSpPr/>
          <p:nvPr/>
        </p:nvCxnSpPr>
        <p:spPr>
          <a:xfrm>
            <a:off x="3211398" y="3667027"/>
            <a:ext cx="5797484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3211398" y="2328421"/>
            <a:ext cx="5797484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AutoShape 17"/>
          <p:cNvSpPr>
            <a:spLocks noChangeArrowheads="1"/>
          </p:cNvSpPr>
          <p:nvPr/>
        </p:nvSpPr>
        <p:spPr bwMode="auto">
          <a:xfrm>
            <a:off x="1362580" y="870926"/>
            <a:ext cx="9129712" cy="525462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algn="ctr" defTabSz="457200">
              <a:buSzPct val="100000"/>
            </a:pPr>
            <a:r>
              <a:rPr lang="ru-RU" altLang="ru-RU" sz="2800" dirty="0">
                <a:solidFill>
                  <a:srgbClr val="2C3F50"/>
                </a:solidFill>
                <a:latin typeface="Calibri Light" pitchFamily="34" charset="0"/>
                <a:ea typeface="MS PGothic" pitchFamily="34" charset="-128"/>
              </a:rPr>
              <a:t>«Точки» изменений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888836" y="2493942"/>
            <a:ext cx="2784764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>
              <a:lnSpc>
                <a:spcPct val="115000"/>
              </a:lnSpc>
            </a:pPr>
            <a:r>
              <a:rPr lang="ru-RU" sz="2400" b="1" dirty="0">
                <a:solidFill>
                  <a:srgbClr val="5B9BD5">
                    <a:lumMod val="75000"/>
                  </a:srgbClr>
                </a:solidFill>
                <a:ea typeface="Calibri" panose="020F0502020204030204" pitchFamily="34" charset="0"/>
              </a:rPr>
              <a:t>Трансформация </a:t>
            </a:r>
            <a:br>
              <a:rPr lang="ru-RU" sz="2400" b="1" dirty="0">
                <a:solidFill>
                  <a:srgbClr val="5B9BD5">
                    <a:lumMod val="75000"/>
                  </a:srgbClr>
                </a:solidFill>
                <a:ea typeface="Calibri" panose="020F0502020204030204" pitchFamily="34" charset="0"/>
              </a:rPr>
            </a:br>
            <a:r>
              <a:rPr lang="ru-RU" sz="2400" b="1" dirty="0">
                <a:solidFill>
                  <a:srgbClr val="5B9BD5">
                    <a:lumMod val="75000"/>
                  </a:srgbClr>
                </a:solidFill>
                <a:ea typeface="Calibri" panose="020F0502020204030204" pitchFamily="34" charset="0"/>
              </a:rPr>
              <a:t>урока </a:t>
            </a:r>
            <a:endParaRPr lang="ru-RU" sz="2400" dirty="0">
              <a:solidFill>
                <a:srgbClr val="5B9BD5">
                  <a:lumMod val="75000"/>
                </a:srgb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729019" y="2493943"/>
            <a:ext cx="2766291" cy="8863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>
              <a:lnSpc>
                <a:spcPct val="115000"/>
              </a:lnSpc>
            </a:pPr>
            <a:r>
              <a:rPr lang="ru-RU" sz="2400" b="1" dirty="0">
                <a:solidFill>
                  <a:srgbClr val="70AD47">
                    <a:lumMod val="75000"/>
                  </a:srgbClr>
                </a:solidFill>
                <a:ea typeface="Calibri" panose="020F0502020204030204" pitchFamily="34" charset="0"/>
              </a:rPr>
              <a:t>Проектирование </a:t>
            </a:r>
            <a:endParaRPr lang="ru-RU" sz="2400" dirty="0">
              <a:solidFill>
                <a:srgbClr val="70AD47">
                  <a:lumMod val="75000"/>
                </a:srgbClr>
              </a:solidFill>
              <a:ea typeface="Calibri" panose="020F0502020204030204" pitchFamily="34" charset="0"/>
            </a:endParaRPr>
          </a:p>
          <a:p>
            <a:pPr algn="ctr" defTabSz="457200"/>
            <a:r>
              <a:rPr lang="ru-RU" sz="2400" b="1" dirty="0">
                <a:solidFill>
                  <a:srgbClr val="70AD47">
                    <a:lumMod val="75000"/>
                  </a:srgbClr>
                </a:solidFill>
                <a:ea typeface="Calibri" panose="020F0502020204030204" pitchFamily="34" charset="0"/>
              </a:rPr>
              <a:t>среды развития </a:t>
            </a:r>
            <a:endParaRPr lang="ru-RU" sz="2400" dirty="0">
              <a:solidFill>
                <a:srgbClr val="70AD47">
                  <a:lumMod val="75000"/>
                </a:srgb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495309" y="2493943"/>
            <a:ext cx="3043382" cy="8863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>
              <a:lnSpc>
                <a:spcPct val="115000"/>
              </a:lnSpc>
            </a:pPr>
            <a:r>
              <a:rPr lang="ru-RU" sz="2400" b="1" dirty="0">
                <a:solidFill>
                  <a:srgbClr val="ED7D31">
                    <a:lumMod val="75000"/>
                  </a:srgbClr>
                </a:solidFill>
                <a:ea typeface="Calibri" panose="020F0502020204030204" pitchFamily="34" charset="0"/>
              </a:rPr>
              <a:t>Перезагрузка </a:t>
            </a:r>
            <a:endParaRPr lang="ru-RU" sz="2400" dirty="0">
              <a:solidFill>
                <a:srgbClr val="ED7D31">
                  <a:lumMod val="75000"/>
                </a:srgbClr>
              </a:solidFill>
              <a:ea typeface="Calibri" panose="020F0502020204030204" pitchFamily="34" charset="0"/>
            </a:endParaRPr>
          </a:p>
          <a:p>
            <a:pPr algn="ctr" defTabSz="457200"/>
            <a:r>
              <a:rPr lang="ru-RU" sz="2400" b="1" dirty="0">
                <a:solidFill>
                  <a:srgbClr val="ED7D31">
                    <a:lumMod val="75000"/>
                  </a:srgbClr>
                </a:solidFill>
                <a:ea typeface="Calibri" panose="020F0502020204030204" pitchFamily="34" charset="0"/>
              </a:rPr>
              <a:t>делового оборота </a:t>
            </a:r>
            <a:endParaRPr lang="ru-RU" sz="2400" dirty="0">
              <a:solidFill>
                <a:srgbClr val="ED7D31">
                  <a:lumMod val="75000"/>
                </a:srgbClr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3048000" y="2178512"/>
            <a:ext cx="314036" cy="315430"/>
          </a:xfrm>
          <a:prstGeom prst="ellipse">
            <a:avLst/>
          </a:pr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3048000" y="3507663"/>
            <a:ext cx="314036" cy="315430"/>
          </a:xfrm>
          <a:prstGeom prst="ellipse">
            <a:avLst/>
          </a:pr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5927436" y="2178512"/>
            <a:ext cx="314036" cy="315430"/>
          </a:xfrm>
          <a:prstGeom prst="ellipse">
            <a:avLst/>
          </a:prstGeom>
          <a:solidFill>
            <a:srgbClr val="548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5927436" y="3507663"/>
            <a:ext cx="314036" cy="315430"/>
          </a:xfrm>
          <a:prstGeom prst="ellipse">
            <a:avLst/>
          </a:prstGeom>
          <a:solidFill>
            <a:srgbClr val="548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8811490" y="2178512"/>
            <a:ext cx="314036" cy="31543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8811490" y="3507663"/>
            <a:ext cx="314036" cy="31543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ru-RU">
              <a:solidFill>
                <a:prstClr val="white"/>
              </a:solidFill>
            </a:endParaRPr>
          </a:p>
        </p:txBody>
      </p:sp>
      <p:pic>
        <p:nvPicPr>
          <p:cNvPr id="16" name="Picture 2" descr="C:\Users\Anna\Downloads\слайд 1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437" b="58633"/>
          <a:stretch/>
        </p:blipFill>
        <p:spPr bwMode="auto">
          <a:xfrm rot="16200000">
            <a:off x="2106645" y="4313549"/>
            <a:ext cx="1988111" cy="3153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2"/>
          <p:cNvSpPr txBox="1">
            <a:spLocks noChangeArrowheads="1"/>
          </p:cNvSpPr>
          <p:nvPr/>
        </p:nvSpPr>
        <p:spPr bwMode="auto">
          <a:xfrm>
            <a:off x="8537575" y="6491289"/>
            <a:ext cx="2133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algn="r" defTabSz="457200">
              <a:buSzPct val="100000"/>
            </a:pPr>
            <a:fld id="{FBBB9ABF-DC6F-447D-8251-68355171CF73}" type="slidenum">
              <a:rPr lang="ru-RU" altLang="ru-RU" sz="900">
                <a:solidFill>
                  <a:srgbClr val="898989"/>
                </a:solidFill>
              </a:rPr>
              <a:pPr algn="r" defTabSz="457200">
                <a:buSzPct val="100000"/>
              </a:pPr>
              <a:t>13</a:t>
            </a:fld>
            <a:endParaRPr lang="ru-RU" altLang="ru-RU" sz="9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4075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ctr">
              <a:lnSpc>
                <a:spcPct val="100000"/>
              </a:lnSpc>
              <a:spcBef>
                <a:spcPts val="0"/>
              </a:spcBef>
            </a:pPr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t/>
            </a:r>
            <a:b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</a:br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lang="ru-RU" sz="4000" b="1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t>Управление изменениями в образовательной организации </a:t>
            </a:r>
            <a:r>
              <a:rPr lang="ru-RU" sz="40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t/>
            </a:r>
            <a:br>
              <a:rPr lang="ru-RU" sz="40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</a:b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362680" y="1939191"/>
            <a:ext cx="69911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200" b="0" i="1" u="none" strike="noStrike" baseline="0" dirty="0" smtClean="0">
                <a:solidFill>
                  <a:srgbClr val="000000"/>
                </a:solidFill>
                <a:latin typeface="Arial" panose="020B0604020202020204" pitchFamily="34" charset="0"/>
              </a:rPr>
              <a:t>Перемены, происходящие в нашей жизни, есть следствие нашего выбора и наших решений </a:t>
            </a:r>
            <a:endParaRPr lang="ru-RU" sz="3200" i="1" dirty="0"/>
          </a:p>
        </p:txBody>
      </p:sp>
    </p:spTree>
    <p:extLst>
      <p:ext uri="{BB962C8B-B14F-4D97-AF65-F5344CB8AC3E}">
        <p14:creationId xmlns:p14="http://schemas.microsoft.com/office/powerpoint/2010/main" val="1908740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1599" y="205799"/>
            <a:ext cx="8608801" cy="6446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184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5244" y="110169"/>
            <a:ext cx="8608801" cy="6747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951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1599" y="200699"/>
            <a:ext cx="8608801" cy="6456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907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2399" y="241499"/>
            <a:ext cx="8527201" cy="6375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023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0799" y="241499"/>
            <a:ext cx="8690401" cy="6375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077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1599" y="200699"/>
            <a:ext cx="8608801" cy="6456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452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0799" y="210899"/>
            <a:ext cx="8690401" cy="6436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371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69</Words>
  <Application>Microsoft Office PowerPoint</Application>
  <PresentationFormat>Широкоэкранный</PresentationFormat>
  <Paragraphs>14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13</vt:i4>
      </vt:variant>
    </vt:vector>
  </HeadingPairs>
  <TitlesOfParts>
    <vt:vector size="21" baseType="lpstr">
      <vt:lpstr>Microsoft YaHei</vt:lpstr>
      <vt:lpstr>MS PGothic</vt:lpstr>
      <vt:lpstr>Arial</vt:lpstr>
      <vt:lpstr>Calibri</vt:lpstr>
      <vt:lpstr>Calibri Light</vt:lpstr>
      <vt:lpstr>Times New Roman</vt:lpstr>
      <vt:lpstr>Тема Office</vt:lpstr>
      <vt:lpstr>1_Тема Office</vt:lpstr>
      <vt:lpstr>Презентация PowerPoint</vt:lpstr>
      <vt:lpstr>  Управление изменениями в образовательной организации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Управление изменениями в образовательной организации  </dc:title>
  <dc:creator>72yal-002-002</dc:creator>
  <cp:lastModifiedBy>72yal-002-002</cp:lastModifiedBy>
  <cp:revision>5</cp:revision>
  <cp:lastPrinted>2017-08-30T10:23:34Z</cp:lastPrinted>
  <dcterms:created xsi:type="dcterms:W3CDTF">2017-08-30T08:43:43Z</dcterms:created>
  <dcterms:modified xsi:type="dcterms:W3CDTF">2017-09-07T07:07:13Z</dcterms:modified>
</cp:coreProperties>
</file>