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B9F8-698E-4085-896F-66BCB65156C6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D627-B62C-4BB1-AA3F-8FE67A458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472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B9F8-698E-4085-896F-66BCB65156C6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D627-B62C-4BB1-AA3F-8FE67A458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674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B9F8-698E-4085-896F-66BCB65156C6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D627-B62C-4BB1-AA3F-8FE67A458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7817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B9F8-698E-4085-896F-66BCB65156C6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D627-B62C-4BB1-AA3F-8FE67A458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665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B9F8-698E-4085-896F-66BCB65156C6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D627-B62C-4BB1-AA3F-8FE67A458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107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B9F8-698E-4085-896F-66BCB65156C6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D627-B62C-4BB1-AA3F-8FE67A458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2457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B9F8-698E-4085-896F-66BCB65156C6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D627-B62C-4BB1-AA3F-8FE67A458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064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B9F8-698E-4085-896F-66BCB65156C6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D627-B62C-4BB1-AA3F-8FE67A458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4353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B9F8-698E-4085-896F-66BCB65156C6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D627-B62C-4BB1-AA3F-8FE67A458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491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B9F8-698E-4085-896F-66BCB65156C6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D627-B62C-4BB1-AA3F-8FE67A458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7040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B9F8-698E-4085-896F-66BCB65156C6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D627-B62C-4BB1-AA3F-8FE67A458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9559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9B9F8-698E-4085-896F-66BCB65156C6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0D627-B62C-4BB1-AA3F-8FE67A4582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7831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6275" y="0"/>
            <a:ext cx="10450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3647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525" y="0"/>
            <a:ext cx="1007027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4074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4107" y="0"/>
            <a:ext cx="10283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5245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769" y="0"/>
            <a:ext cx="107234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62294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Произвольный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Пелевина</dc:creator>
  <cp:lastModifiedBy>Admin</cp:lastModifiedBy>
  <cp:revision>2</cp:revision>
  <dcterms:created xsi:type="dcterms:W3CDTF">2016-03-30T06:00:30Z</dcterms:created>
  <dcterms:modified xsi:type="dcterms:W3CDTF">2016-04-08T03:25:53Z</dcterms:modified>
</cp:coreProperties>
</file>