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6C0000"/>
    <a:srgbClr val="753805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46682-C873-4668-8EA2-E16B35EDF695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C4117-D166-4A18-889A-E3D93EE17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366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6532" y="3068960"/>
            <a:ext cx="6840760" cy="136815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тридевятом </a:t>
            </a:r>
            <a:br>
              <a:rPr lang="ru-RU" sz="4800" b="1" spc="50" dirty="0" smtClean="0">
                <a:ln w="11430"/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царстве!</a:t>
            </a:r>
            <a:endParaRPr lang="ru-RU" sz="4800" b="1" spc="50" dirty="0">
              <a:ln w="11430"/>
              <a:blipFill dpi="0" rotWithShape="1">
                <a:blip r:embed="rId3"/>
                <a:srcRect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Елена\Pictures\Мои рисунки\01_декор\6071\7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19672" y="2427269"/>
            <a:ext cx="3168352" cy="641691"/>
          </a:xfrm>
          <a:prstGeom prst="rect">
            <a:avLst/>
          </a:prstGeom>
          <a:noFill/>
        </p:spPr>
      </p:pic>
      <p:pic>
        <p:nvPicPr>
          <p:cNvPr id="7" name="Picture 2" descr="C:\Users\Елена\Pictures\Мои рисунки\01_декор\6071\7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flipV="1">
            <a:off x="1619672" y="4581128"/>
            <a:ext cx="3168352" cy="64169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924101"/>
            <a:ext cx="65527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Школьный лагерь «СОЛНЫШКО»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              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1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смена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5805264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МАОУ «Киёвская СОШ»</a:t>
            </a:r>
            <a:br>
              <a:rPr lang="ru-RU" b="1" dirty="0">
                <a:solidFill>
                  <a:schemeClr val="tx2"/>
                </a:solidFill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14 июня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«Математический кросс»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Ирина\Desktop\лагерь\фото\14 июня\IMG_260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40807"/>
            <a:ext cx="3521365" cy="254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Ирина\Desktop\лагерь\фото\14 июня\IMG_26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7638"/>
            <a:ext cx="3247387" cy="254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Ирина\Desktop\лагерь\фото\14 июня\IMG_26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45117"/>
            <a:ext cx="3312368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149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15 июня «День воды»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H:\DCIM\173___06\IMG_26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168352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:\DCIM\173___06\IMG_26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52" b="18640"/>
          <a:stretch/>
        </p:blipFill>
        <p:spPr bwMode="auto">
          <a:xfrm>
            <a:off x="1475656" y="3861048"/>
            <a:ext cx="3240360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:\DCIM\173___06\IMG_26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168352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8" descr="H:\DCIM\173___06\IMG_2627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11" y="1196752"/>
            <a:ext cx="3228505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85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624736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18 июня «День танца»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Содержимое 5"/>
          <p:cNvSpPr txBox="1">
            <a:spLocks/>
          </p:cNvSpPr>
          <p:nvPr/>
        </p:nvSpPr>
        <p:spPr>
          <a:xfrm>
            <a:off x="899592" y="1556792"/>
            <a:ext cx="7416824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54770"/>
            <a:ext cx="3096344" cy="23222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33" y="1275992"/>
            <a:ext cx="3515883" cy="23010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66" y="3627653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20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19 июня «День Любви»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3161573" cy="23711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171590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52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4690" y="274638"/>
            <a:ext cx="7132109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20 </a:t>
            </a:r>
            <a:r>
              <a:rPr lang="ru-RU" sz="3600" dirty="0" smtClean="0">
                <a:solidFill>
                  <a:srgbClr val="FF0000"/>
                </a:solidFill>
              </a:rPr>
              <a:t>июня «День юмора и смеха»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124745"/>
            <a:ext cx="3017309" cy="22629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46859"/>
            <a:ext cx="2987824" cy="2240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10" y="3454237"/>
            <a:ext cx="2308870" cy="3078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2" y="3657025"/>
            <a:ext cx="3563888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94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21 июня «Робинзон Крузо»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600201"/>
            <a:ext cx="3014464" cy="22608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56992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00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22 июня «День Памяти»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37" y="1267885"/>
            <a:ext cx="3382017" cy="22486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3380700" cy="2247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46" y="3717032"/>
            <a:ext cx="3357301" cy="2232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3717032"/>
            <a:ext cx="335730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89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Оформление лагеря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63" y="1156244"/>
            <a:ext cx="2962052" cy="22215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23" y="3428026"/>
            <a:ext cx="2211710" cy="2948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80365"/>
            <a:ext cx="3629303" cy="27219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78" y="1187764"/>
            <a:ext cx="2878000" cy="2158500"/>
          </a:xfrm>
          <a:prstGeom prst="rect">
            <a:avLst/>
          </a:prstGeom>
        </p:spPr>
      </p:pic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 flipV="1">
            <a:off x="457200" y="983439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626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97" y="980728"/>
            <a:ext cx="3161325" cy="210096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80728"/>
            <a:ext cx="3523688" cy="2100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97" y="3717032"/>
            <a:ext cx="3161325" cy="2242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12047"/>
            <a:ext cx="3523688" cy="22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49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Наше творчество в лагере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48" y="1294270"/>
            <a:ext cx="3038329" cy="19907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6753"/>
            <a:ext cx="3240360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48" y="3522018"/>
            <a:ext cx="3236349" cy="2427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051" y="3429000"/>
            <a:ext cx="336037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16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18243" y="908720"/>
            <a:ext cx="6552728" cy="10801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1 июня – День защиты детей</a:t>
            </a:r>
            <a:endParaRPr lang="ru-RU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1618243" y="2348880"/>
            <a:ext cx="6624736" cy="3096344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Традиционно лагерь «Солнышко» распахивает свои двери для ребят. В лагере </a:t>
            </a:r>
            <a:r>
              <a:rPr lang="ru-RU" b="1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было сформировано </a:t>
            </a:r>
            <a:r>
              <a:rPr lang="ru-RU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 отряда, один из них профильный – юнармейский.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51620" y="440668"/>
            <a:ext cx="6768752" cy="10441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4 июня</a:t>
            </a:r>
            <a:b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«</a:t>
            </a:r>
            <a:r>
              <a:rPr lang="ru-RU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Ялуторовская</a:t>
            </a:r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долина»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47664" y="2276872"/>
            <a:ext cx="597666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SzPct val="75000"/>
              <a:buFontTx/>
              <a:buBlip>
                <a:blip r:embed="rId3"/>
              </a:buBlip>
            </a:pP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80" y="1484784"/>
            <a:ext cx="3168352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73" y="2564904"/>
            <a:ext cx="3154560" cy="2365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80" y="3911576"/>
            <a:ext cx="3168352" cy="2471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128792" cy="9361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5 июня «Село, в котором мы живём!»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Содержимое 5"/>
          <p:cNvSpPr>
            <a:spLocks noGrp="1"/>
          </p:cNvSpPr>
          <p:nvPr>
            <p:ph idx="1"/>
          </p:nvPr>
        </p:nvSpPr>
        <p:spPr>
          <a:xfrm>
            <a:off x="971600" y="1628800"/>
            <a:ext cx="7272808" cy="460851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endParaRPr lang="ru-RU" sz="2800" b="1" i="1" dirty="0" smtClean="0"/>
          </a:p>
          <a:p>
            <a:pPr algn="ctr">
              <a:spcBef>
                <a:spcPts val="0"/>
              </a:spcBef>
              <a:buNone/>
            </a:pPr>
            <a:endParaRPr lang="ru-RU" sz="1400" b="1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15188"/>
            <a:ext cx="2283718" cy="30449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13" y="2060848"/>
            <a:ext cx="2266984" cy="3022645"/>
          </a:xfrm>
          <a:prstGeom prst="rect">
            <a:avLst/>
          </a:prstGeom>
        </p:spPr>
      </p:pic>
      <p:pic>
        <p:nvPicPr>
          <p:cNvPr id="6" name="Рисунок 5" descr="C:\Users\Ирина\Desktop\лагерь\фото\фото лагерь\4-5 июня\DSC_006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08" y="3572170"/>
            <a:ext cx="2926429" cy="209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624736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6 июня «День сказок»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Содержимое 5"/>
          <p:cNvSpPr txBox="1">
            <a:spLocks/>
          </p:cNvSpPr>
          <p:nvPr/>
        </p:nvSpPr>
        <p:spPr>
          <a:xfrm>
            <a:off x="899592" y="1556792"/>
            <a:ext cx="7416824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6" y="1412776"/>
            <a:ext cx="2771006" cy="207422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41993"/>
            <a:ext cx="3007962" cy="222588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167153"/>
            <a:ext cx="2814955" cy="21113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июня «День красоты»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 descr="C:\Users\Ирина\Desktop\лагерь\фото\4-7 июня\IMG_247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84" y="1196752"/>
            <a:ext cx="2863735" cy="218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Ирина\Desktop\лагерь\фото\4-7 июня\IMG_24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30" y="1196752"/>
            <a:ext cx="2834387" cy="218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Ирина\Desktop\лагерь\фото\4-7 июня\IMG_248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905" y="3933056"/>
            <a:ext cx="3173095" cy="2380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Ирина\Desktop\лагерь\фото\4-7 июня\IMG_249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3312368" cy="2380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8 июня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«День единства. День России»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Ирина\Desktop\лагерь\фото\8 июня\IMG_250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3024336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Ирина\Desktop\лагерь\фото\8 июня\IMG_25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2952328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Ирина\Desktop\лагерь\фото\8 июня\IMG_25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56186"/>
            <a:ext cx="3024336" cy="245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Ирина\Desktop\лагерь\фото\8 июня\IMG_25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45" y="3856186"/>
            <a:ext cx="2953239" cy="2453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572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9 июня «День Земли»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F:\DCIM\173___06\IMG_258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4201"/>
            <a:ext cx="3246120" cy="225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DCIM\173___06\IMG_25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436976" cy="243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DCIM\173___06\IMG_25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73016"/>
            <a:ext cx="3168352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:\DCIM\173___06\IMG_259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19" y="4149081"/>
            <a:ext cx="3443997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910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13 июня «День Следопыта»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96611"/>
            <a:ext cx="3312368" cy="22009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72270"/>
            <a:ext cx="3419872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790" y="3789040"/>
            <a:ext cx="3353234" cy="237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39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</TotalTime>
  <Words>131</Words>
  <Application>Microsoft Office PowerPoint</Application>
  <PresentationFormat>Экран (4:3)</PresentationFormat>
  <Paragraphs>24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Courier New</vt:lpstr>
      <vt:lpstr>Times New Roman</vt:lpstr>
      <vt:lpstr>Тема Office</vt:lpstr>
      <vt:lpstr>В тридевятом  царстве!</vt:lpstr>
      <vt:lpstr>1 июня – День защиты детей</vt:lpstr>
      <vt:lpstr>4 июня «Ялуторовская долина»</vt:lpstr>
      <vt:lpstr>5 июня «Село, в котором мы живём!»</vt:lpstr>
      <vt:lpstr>6 июня «День сказок»</vt:lpstr>
      <vt:lpstr>7 июня «День красоты»</vt:lpstr>
      <vt:lpstr>8 июня  «День единства. День России»</vt:lpstr>
      <vt:lpstr>9 июня «День Земли»</vt:lpstr>
      <vt:lpstr>13 июня «День Следопыта»</vt:lpstr>
      <vt:lpstr>14 июня  «Математический кросс» </vt:lpstr>
      <vt:lpstr>15 июня «День воды»</vt:lpstr>
      <vt:lpstr>18 июня «День танца»</vt:lpstr>
      <vt:lpstr>19 июня «День Любви»</vt:lpstr>
      <vt:lpstr>20 июня «День юмора и смеха»</vt:lpstr>
      <vt:lpstr>21 июня «Робинзон Крузо»</vt:lpstr>
      <vt:lpstr>22 июня «День Памяти»</vt:lpstr>
      <vt:lpstr>Оформление лагеря</vt:lpstr>
      <vt:lpstr>Презентация PowerPoint</vt:lpstr>
      <vt:lpstr>Наше творчество в лагере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Ирина</cp:lastModifiedBy>
  <cp:revision>35</cp:revision>
  <dcterms:created xsi:type="dcterms:W3CDTF">2014-08-08T16:01:14Z</dcterms:created>
  <dcterms:modified xsi:type="dcterms:W3CDTF">2018-06-22T12:10:21Z</dcterms:modified>
</cp:coreProperties>
</file>