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3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7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4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6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453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98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2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3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3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3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5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3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0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2A36-8EA0-42C7-A379-429BFB5D0BA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F519BE-20A8-4D09-9DF1-3A5537944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2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3963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Коктюльский</a:t>
            </a:r>
            <a:r>
              <a:rPr lang="ru-RU" dirty="0" smtClean="0"/>
              <a:t> детский сад «Берёзка»</a:t>
            </a:r>
            <a:br>
              <a:rPr lang="ru-RU" dirty="0" smtClean="0"/>
            </a:br>
            <a:r>
              <a:rPr lang="ru-RU" dirty="0" smtClean="0"/>
              <a:t>старшая группа «</a:t>
            </a:r>
            <a:r>
              <a:rPr lang="ru-RU" dirty="0" err="1" smtClean="0"/>
              <a:t>Лесовичок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/>
              <a:t>НАША ЖИЗНЬ ДЕНЬ ЗА ДНЕМ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7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5594" y="609600"/>
            <a:ext cx="5428511" cy="1320800"/>
          </a:xfrm>
        </p:spPr>
        <p:txBody>
          <a:bodyPr/>
          <a:lstStyle/>
          <a:p>
            <a:r>
              <a:rPr lang="ru-RU" dirty="0" smtClean="0"/>
              <a:t>День смеха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3" y="1244781"/>
            <a:ext cx="10237940" cy="56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«Книга </a:t>
            </a:r>
            <a:r>
              <a:rPr lang="ru-RU" dirty="0" smtClean="0"/>
              <a:t>своими руками</a:t>
            </a:r>
            <a:r>
              <a:rPr lang="ru-RU" dirty="0" smtClean="0"/>
              <a:t>» работы детей.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118"/>
            <a:ext cx="9432099" cy="51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родителей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025"/>
            <a:ext cx="5285984" cy="5638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84" y="4703"/>
            <a:ext cx="6906016" cy="68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Придумываем и строим сами.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863"/>
            <a:ext cx="9274002" cy="54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" y="9407"/>
            <a:ext cx="9690970" cy="68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рисунков к году кино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915"/>
            <a:ext cx="9702875" cy="54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к космическую </a:t>
            </a:r>
            <a:r>
              <a:rPr lang="ru-RU" dirty="0" smtClean="0"/>
              <a:t>ракету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811"/>
            <a:ext cx="9792072" cy="55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Веселые старты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5" y="4736223"/>
            <a:ext cx="3749022" cy="21059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5" y="1651425"/>
            <a:ext cx="5511452" cy="3095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66" y="3006079"/>
            <a:ext cx="6770547" cy="3803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87" y="-211822"/>
            <a:ext cx="5728570" cy="321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29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  Коктюльский детский сад «Берёзка» старшая группа «Лесовичок»  НАША ЖИЗНЬ ДЕНЬ ЗА ДНЕМ</vt:lpstr>
      <vt:lpstr>День смеха</vt:lpstr>
      <vt:lpstr>Акция «Книга своими руками» работы детей.</vt:lpstr>
      <vt:lpstr>Работы родителей</vt:lpstr>
      <vt:lpstr>Придумываем и строим сами.</vt:lpstr>
      <vt:lpstr>Презентация PowerPoint</vt:lpstr>
      <vt:lpstr>Выставка рисунков к году кино</vt:lpstr>
      <vt:lpstr>Игры к космическую ракету</vt:lpstr>
      <vt:lpstr>Веселые старты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SadikKoktul</dc:creator>
  <cp:lastModifiedBy>Директор</cp:lastModifiedBy>
  <cp:revision>3</cp:revision>
  <dcterms:created xsi:type="dcterms:W3CDTF">2016-04-18T11:16:24Z</dcterms:created>
  <dcterms:modified xsi:type="dcterms:W3CDTF">2016-04-20T03:37:16Z</dcterms:modified>
</cp:coreProperties>
</file>