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78" r:id="rId3"/>
    <p:sldId id="285" r:id="rId4"/>
    <p:sldId id="284" r:id="rId5"/>
    <p:sldId id="283" r:id="rId6"/>
    <p:sldId id="286" r:id="rId7"/>
    <p:sldId id="287" r:id="rId8"/>
    <p:sldId id="289" r:id="rId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hotoshopia.ru/clipart/data/1325/medium/1442890789599_photoshopia_ru.png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734984" y="1268760"/>
            <a:ext cx="7833162" cy="4608512"/>
          </a:xfrm>
          <a:prstGeom prst="rect">
            <a:avLst/>
          </a:prstGeom>
          <a:noFill/>
          <a:ex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BCF60-8ED0-4866-AB56-2D482EFCC73B}" type="datetimeFigureOut">
              <a:rPr lang="ru-RU"/>
              <a:pPr>
                <a:defRPr/>
              </a:pPr>
              <a:t>05.04.2018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94AFA-52FB-49BF-AE58-2562763162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97835-D858-4B50-974C-6AD542EBC2CB}" type="datetimeFigureOut">
              <a:rPr lang="ru-RU"/>
              <a:pPr>
                <a:defRPr/>
              </a:pPr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A2AC4-0D4D-4DBE-978B-1ACE3943E6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DC6E0-2EA9-46E6-9886-C475264903B1}" type="datetimeFigureOut">
              <a:rPr lang="ru-RU"/>
              <a:pPr>
                <a:defRPr/>
              </a:pPr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CD76E-9328-4F21-8197-B1F446FAC8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A7F03-F695-4C5A-B9AF-5745BC1D39F2}" type="datetimeFigureOut">
              <a:rPr lang="ru-RU"/>
              <a:pPr>
                <a:defRPr/>
              </a:pPr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FB75C-E80B-4B3E-9708-7C3E115C4D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ACE8C-2959-4396-A16C-CAE6414324C8}" type="datetimeFigureOut">
              <a:rPr lang="ru-RU"/>
              <a:pPr>
                <a:defRPr/>
              </a:pPr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2693D-486B-411D-B989-5EE8B09542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7D23D-8A99-479B-BEEF-53A5EAC193BC}" type="datetimeFigureOut">
              <a:rPr lang="ru-RU"/>
              <a:pPr>
                <a:defRPr/>
              </a:pPr>
              <a:t>05.04.2018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FDABC-1B31-4B26-800D-F40C661117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B898A-8E5A-4B79-9E19-3BC7B0A48DE7}" type="datetimeFigureOut">
              <a:rPr lang="ru-RU"/>
              <a:pPr>
                <a:defRPr/>
              </a:pPr>
              <a:t>05.04.2018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4D11C-7EBC-42BC-9509-9437B7F8E9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42BC3-EC91-4821-AA53-D0A5159920C2}" type="datetimeFigureOut">
              <a:rPr lang="ru-RU"/>
              <a:pPr>
                <a:defRPr/>
              </a:pPr>
              <a:t>05.04.2018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C10ED-3D6B-4BE5-994F-E023F3519D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5DEA8-B3C3-4299-A1D7-90BECBC12431}" type="datetimeFigureOut">
              <a:rPr lang="ru-RU"/>
              <a:pPr>
                <a:defRPr/>
              </a:pPr>
              <a:t>05.04.2018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AF97A-39FE-4F82-8CF8-076E560CF9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14C86-066F-4564-9963-8ECA3ED84F4E}" type="datetimeFigureOut">
              <a:rPr lang="ru-RU"/>
              <a:pPr>
                <a:defRPr/>
              </a:pPr>
              <a:t>05.04.2018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66AE0-4118-4158-8F1C-71C3C827E2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3E794-24F9-4C7C-A483-F2587082B0B4}" type="datetimeFigureOut">
              <a:rPr lang="ru-RU"/>
              <a:pPr>
                <a:defRPr/>
              </a:pPr>
              <a:t>05.04.2018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441E5-4C94-4EFD-BE06-433B34DF88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BAC8D7C-6308-4949-B723-CBEB13BDED32}" type="datetimeFigureOut">
              <a:rPr lang="ru-RU"/>
              <a:pPr>
                <a:defRPr/>
              </a:pPr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958F115-E288-42F4-9142-50CF7BD453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Скругленный прямоугольник 6"/>
          <p:cNvSpPr/>
          <p:nvPr userDrawn="1"/>
        </p:nvSpPr>
        <p:spPr>
          <a:xfrm>
            <a:off x="567396" y="600238"/>
            <a:ext cx="8064896" cy="56886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3">
                <a:lumMod val="50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34" name="Picture 4" descr="http://pdlada.ru/userfiles/media/zhirnov%20vv/titul_1.png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100013"/>
            <a:ext cx="2590800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/>
          </p:cNvSpPr>
          <p:nvPr>
            <p:ph type="title" idx="4294967295"/>
          </p:nvPr>
        </p:nvSpPr>
        <p:spPr>
          <a:xfrm>
            <a:off x="468313" y="620688"/>
            <a:ext cx="8229600" cy="346100"/>
          </a:xfrm>
        </p:spPr>
        <p:txBody>
          <a:bodyPr/>
          <a:lstStyle/>
          <a:p>
            <a:endParaRPr lang="ru-RU" sz="4000" dirty="0" smtClean="0"/>
          </a:p>
        </p:txBody>
      </p:sp>
      <p:sp>
        <p:nvSpPr>
          <p:cNvPr id="26626" name="Rectangle 3"/>
          <p:cNvSpPr>
            <a:spLocks noGrp="1"/>
          </p:cNvSpPr>
          <p:nvPr>
            <p:ph type="body" idx="4294967295"/>
          </p:nvPr>
        </p:nvSpPr>
        <p:spPr>
          <a:xfrm>
            <a:off x="714348" y="2132856"/>
            <a:ext cx="7242028" cy="3816424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None/>
            </a:pPr>
            <a:r>
              <a:rPr lang="ru-RU" sz="6600" b="1" dirty="0" smtClean="0">
                <a:solidFill>
                  <a:schemeClr val="folHlink"/>
                </a:solidFill>
              </a:rPr>
              <a:t> Школьные  </a:t>
            </a:r>
            <a:endParaRPr lang="ru-RU" sz="6600" b="1" dirty="0">
              <a:solidFill>
                <a:schemeClr val="folHlink"/>
              </a:solidFill>
            </a:endParaRPr>
          </a:p>
          <a:p>
            <a:pPr algn="ctr" eaLnBrk="1" hangingPunct="1">
              <a:lnSpc>
                <a:spcPct val="90000"/>
              </a:lnSpc>
              <a:buNone/>
            </a:pPr>
            <a:r>
              <a:rPr lang="ru-RU" sz="6600" b="1" smtClean="0">
                <a:solidFill>
                  <a:schemeClr val="folHlink"/>
                </a:solidFill>
              </a:rPr>
              <a:t> </a:t>
            </a:r>
            <a:r>
              <a:rPr lang="ru-RU" sz="6600" b="1" smtClean="0">
                <a:solidFill>
                  <a:schemeClr val="folHlink"/>
                </a:solidFill>
              </a:rPr>
              <a:t>династии</a:t>
            </a:r>
            <a:endParaRPr lang="ru-RU" sz="6600" dirty="0"/>
          </a:p>
          <a:p>
            <a:pPr algn="r" eaLnBrk="1" hangingPunct="1">
              <a:lnSpc>
                <a:spcPct val="90000"/>
              </a:lnSpc>
              <a:buNone/>
            </a:pPr>
            <a:endParaRPr lang="ru-RU" sz="1100" b="1" dirty="0"/>
          </a:p>
          <a:p>
            <a:pPr algn="r" eaLnBrk="1" hangingPunct="1">
              <a:lnSpc>
                <a:spcPct val="90000"/>
              </a:lnSpc>
              <a:buNone/>
            </a:pPr>
            <a:endParaRPr lang="ru-RU" sz="2800" b="1" dirty="0" smtClean="0"/>
          </a:p>
          <a:p>
            <a:pPr algn="r" eaLnBrk="1" hangingPunct="1">
              <a:lnSpc>
                <a:spcPct val="90000"/>
              </a:lnSpc>
              <a:buNone/>
            </a:pPr>
            <a:endParaRPr lang="ru-RU" sz="2800" b="1" dirty="0"/>
          </a:p>
          <a:p>
            <a:pPr algn="r" eaLnBrk="1" hangingPunct="1">
              <a:lnSpc>
                <a:spcPct val="90000"/>
              </a:lnSpc>
              <a:buNone/>
            </a:pPr>
            <a:r>
              <a:rPr lang="ru-RU" sz="2800" b="1" dirty="0" smtClean="0"/>
              <a:t>Н.А</a:t>
            </a:r>
            <a:r>
              <a:rPr lang="ru-RU" sz="2800" b="1" dirty="0"/>
              <a:t>. </a:t>
            </a:r>
            <a:r>
              <a:rPr lang="ru-RU" sz="2800" b="1" dirty="0" err="1"/>
              <a:t>Шулгина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00042"/>
            <a:ext cx="8229600" cy="939784"/>
          </a:xfrm>
        </p:spPr>
        <p:txBody>
          <a:bodyPr/>
          <a:lstStyle/>
          <a:p>
            <a:r>
              <a:rPr lang="ru-RU" sz="3600" b="1" dirty="0" smtClean="0"/>
              <a:t>Династия Шурыгины-Крашенинниковы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4643446"/>
            <a:ext cx="7786742" cy="1643074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ru-RU" sz="2000" b="1" dirty="0" smtClean="0">
                <a:solidFill>
                  <a:srgbClr val="660066"/>
                </a:solidFill>
              </a:rPr>
              <a:t>Шурыгина Наталья Максимовна – заведующая первой школы в селе </a:t>
            </a:r>
            <a:r>
              <a:rPr lang="ru-RU" sz="2000" b="1" dirty="0" err="1" smtClean="0">
                <a:solidFill>
                  <a:srgbClr val="660066"/>
                </a:solidFill>
              </a:rPr>
              <a:t>Коктюль</a:t>
            </a:r>
            <a:r>
              <a:rPr lang="ru-RU" sz="2000" b="1" dirty="0" smtClean="0">
                <a:solidFill>
                  <a:srgbClr val="660066"/>
                </a:solidFill>
              </a:rPr>
              <a:t> (справа в нижнем ряду) </a:t>
            </a:r>
          </a:p>
          <a:p>
            <a:pPr>
              <a:lnSpc>
                <a:spcPct val="80000"/>
              </a:lnSpc>
              <a:buNone/>
            </a:pPr>
            <a:r>
              <a:rPr lang="ru-RU" sz="2000" b="1" dirty="0" smtClean="0">
                <a:solidFill>
                  <a:srgbClr val="660066"/>
                </a:solidFill>
              </a:rPr>
              <a:t>Сын Крашенинников А.А.(в центре) – учитель (03.03.1917-1964)</a:t>
            </a:r>
          </a:p>
          <a:p>
            <a:pPr>
              <a:lnSpc>
                <a:spcPct val="80000"/>
              </a:lnSpc>
              <a:buNone/>
            </a:pPr>
            <a:r>
              <a:rPr lang="ru-RU" sz="2000" b="1" dirty="0" smtClean="0">
                <a:solidFill>
                  <a:srgbClr val="660066"/>
                </a:solidFill>
              </a:rPr>
              <a:t>Сноха Крашенинникова М.А. (слева в нижнем ряду) – учитель</a:t>
            </a:r>
          </a:p>
          <a:p>
            <a:pPr>
              <a:lnSpc>
                <a:spcPct val="80000"/>
              </a:lnSpc>
              <a:buNone/>
            </a:pPr>
            <a:r>
              <a:rPr lang="ru-RU" sz="2000" b="1" dirty="0" smtClean="0">
                <a:solidFill>
                  <a:srgbClr val="660066"/>
                </a:solidFill>
              </a:rPr>
              <a:t>Дочь – Шурыгина Муза </a:t>
            </a:r>
            <a:r>
              <a:rPr lang="ru-RU" sz="2000" b="1" dirty="0" err="1" smtClean="0">
                <a:solidFill>
                  <a:srgbClr val="660066"/>
                </a:solidFill>
              </a:rPr>
              <a:t>Зосимовна</a:t>
            </a:r>
            <a:r>
              <a:rPr lang="ru-RU" sz="2000" b="1" dirty="0" smtClean="0">
                <a:solidFill>
                  <a:srgbClr val="660066"/>
                </a:solidFill>
              </a:rPr>
              <a:t> – учитель</a:t>
            </a:r>
          </a:p>
          <a:p>
            <a:pPr>
              <a:lnSpc>
                <a:spcPct val="80000"/>
              </a:lnSpc>
              <a:buNone/>
            </a:pPr>
            <a:endParaRPr lang="ru-RU" sz="2000" b="1" dirty="0" smtClean="0">
              <a:solidFill>
                <a:srgbClr val="660066"/>
              </a:solidFill>
            </a:endParaRPr>
          </a:p>
          <a:p>
            <a:pPr>
              <a:lnSpc>
                <a:spcPct val="80000"/>
              </a:lnSpc>
              <a:buNone/>
            </a:pPr>
            <a:endParaRPr lang="ru-RU" sz="2000" dirty="0">
              <a:solidFill>
                <a:srgbClr val="660066"/>
              </a:solidFill>
            </a:endParaRPr>
          </a:p>
        </p:txBody>
      </p:sp>
      <p:pic>
        <p:nvPicPr>
          <p:cNvPr id="1026" name="Рисунок 1" descr="007"/>
          <p:cNvPicPr>
            <a:picLocks noChangeAspect="1" noChangeArrowheads="1"/>
          </p:cNvPicPr>
          <p:nvPr/>
        </p:nvPicPr>
        <p:blipFill>
          <a:blip r:embed="rId2"/>
          <a:srcRect l="11098" t="11493" r="10403" b="48528"/>
          <a:stretch>
            <a:fillRect/>
          </a:stretch>
        </p:blipFill>
        <p:spPr bwMode="auto">
          <a:xfrm>
            <a:off x="2071670" y="1214422"/>
            <a:ext cx="4953003" cy="3472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928670"/>
            <a:ext cx="8229600" cy="428628"/>
          </a:xfrm>
        </p:spPr>
        <p:txBody>
          <a:bodyPr/>
          <a:lstStyle/>
          <a:p>
            <a:r>
              <a:rPr lang="ru-RU" sz="2800" b="1" dirty="0" smtClean="0"/>
              <a:t>Крашенинников Аркадий Александрович 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285860"/>
            <a:ext cx="8215370" cy="4840303"/>
          </a:xfrm>
        </p:spPr>
        <p:txBody>
          <a:bodyPr/>
          <a:lstStyle/>
          <a:p>
            <a:r>
              <a:rPr lang="ru-RU" sz="2000" b="1" dirty="0" smtClean="0"/>
              <a:t>(Строки из автобиографии)</a:t>
            </a:r>
            <a:endParaRPr lang="ru-RU" sz="2000" dirty="0" smtClean="0"/>
          </a:p>
          <a:p>
            <a:r>
              <a:rPr lang="ru-RU" sz="2000" b="1" dirty="0" smtClean="0"/>
              <a:t>Я, Крашенинников Аркадий Александрович, родился 3 марта1917 года в Омской области </a:t>
            </a:r>
            <a:r>
              <a:rPr lang="ru-RU" sz="2000" b="1" dirty="0" err="1" smtClean="0"/>
              <a:t>Упоровского</a:t>
            </a:r>
            <a:r>
              <a:rPr lang="ru-RU" sz="2000" b="1" dirty="0" smtClean="0"/>
              <a:t> района село Красногорское в семье служащего. Родители: мать Шурыгина Наталья Максимовна - учительница начальных школ, отец Крашенинников Александр Прокопьевич - начальник почты, умер в 1924 году.</a:t>
            </a:r>
          </a:p>
          <a:p>
            <a:r>
              <a:rPr lang="ru-RU" sz="2000" b="1" dirty="0" smtClean="0"/>
              <a:t>Образование: в 1933 году окончил </a:t>
            </a:r>
            <a:r>
              <a:rPr lang="ru-RU" sz="2000" b="1" dirty="0" err="1" smtClean="0"/>
              <a:t>Ялуторовскую</a:t>
            </a:r>
            <a:r>
              <a:rPr lang="ru-RU" sz="2000" b="1" dirty="0" smtClean="0"/>
              <a:t> семилетку и в 1938 году два курса </a:t>
            </a:r>
            <a:r>
              <a:rPr lang="ru-RU" sz="2000" b="1" dirty="0" err="1" smtClean="0"/>
              <a:t>Ялуторовского</a:t>
            </a:r>
            <a:r>
              <a:rPr lang="ru-RU" sz="2000" b="1" dirty="0" smtClean="0"/>
              <a:t> Педучилища. С 1934 по 1940 год работал в качестве учителя начальных школ. 1947-1950 г. Окончил Тюменское педагогическое училище.</a:t>
            </a:r>
          </a:p>
          <a:p>
            <a:r>
              <a:rPr lang="ru-RU" sz="2000" b="1" dirty="0" smtClean="0"/>
              <a:t>С 1940 по 1947 год находился в рядах Советской Армии. Участник Отечественной войны 1941-1945 годы</a:t>
            </a:r>
          </a:p>
          <a:p>
            <a:r>
              <a:rPr lang="ru-RU" sz="2000" b="1" dirty="0" smtClean="0"/>
              <a:t>1947-1951г. Работал заведующим </a:t>
            </a:r>
            <a:r>
              <a:rPr lang="ru-RU" sz="2000" b="1" dirty="0" err="1" smtClean="0"/>
              <a:t>Каньгинской</a:t>
            </a:r>
            <a:r>
              <a:rPr lang="ru-RU" sz="2000" b="1" dirty="0" smtClean="0"/>
              <a:t> начальной школой</a:t>
            </a:r>
          </a:p>
          <a:p>
            <a:r>
              <a:rPr lang="ru-RU" sz="2000" b="1" dirty="0" smtClean="0"/>
              <a:t>В1951-64 годы работал учителем физики, географии, рисования и физкультуры.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SC04846"/>
          <p:cNvPicPr>
            <a:picLocks noChangeAspect="1" noChangeArrowheads="1"/>
          </p:cNvPicPr>
          <p:nvPr/>
        </p:nvPicPr>
        <p:blipFill>
          <a:blip r:embed="rId2" cstate="print"/>
          <a:srcRect t="8068"/>
          <a:stretch>
            <a:fillRect/>
          </a:stretch>
        </p:blipFill>
        <p:spPr bwMode="auto">
          <a:xfrm>
            <a:off x="5000628" y="1214422"/>
            <a:ext cx="2952751" cy="203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SC04847"/>
          <p:cNvPicPr>
            <a:picLocks noChangeAspect="1" noChangeArrowheads="1"/>
          </p:cNvPicPr>
          <p:nvPr/>
        </p:nvPicPr>
        <p:blipFill>
          <a:blip r:embed="rId3" cstate="print"/>
          <a:srcRect l="2692" t="11282" b="8461"/>
          <a:stretch>
            <a:fillRect/>
          </a:stretch>
        </p:blipFill>
        <p:spPr bwMode="auto">
          <a:xfrm>
            <a:off x="5072066" y="3857628"/>
            <a:ext cx="3238497" cy="200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012"/>
          <p:cNvPicPr>
            <a:picLocks noChangeAspect="1" noChangeArrowheads="1"/>
          </p:cNvPicPr>
          <p:nvPr/>
        </p:nvPicPr>
        <p:blipFill>
          <a:blip r:embed="rId4" cstate="print"/>
          <a:srcRect l="14319" t="17657" r="12955" b="19231"/>
          <a:stretch>
            <a:fillRect/>
          </a:stretch>
        </p:blipFill>
        <p:spPr bwMode="auto">
          <a:xfrm>
            <a:off x="857224" y="3643314"/>
            <a:ext cx="192882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00034" y="857232"/>
            <a:ext cx="8229600" cy="582594"/>
          </a:xfrm>
        </p:spPr>
        <p:txBody>
          <a:bodyPr/>
          <a:lstStyle/>
          <a:p>
            <a:r>
              <a:rPr lang="ru-RU" sz="2800" b="1" dirty="0" smtClean="0"/>
              <a:t>Крашенинников Аркадий Александрович 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1029" name="Picture 5" descr="013"/>
          <p:cNvPicPr>
            <a:picLocks noChangeAspect="1" noChangeArrowheads="1"/>
          </p:cNvPicPr>
          <p:nvPr/>
        </p:nvPicPr>
        <p:blipFill>
          <a:blip r:embed="rId5" cstate="print"/>
          <a:srcRect l="13153" t="14607" r="13539" b="17274"/>
          <a:stretch>
            <a:fillRect/>
          </a:stretch>
        </p:blipFill>
        <p:spPr bwMode="auto">
          <a:xfrm>
            <a:off x="1071538" y="1285860"/>
            <a:ext cx="1765290" cy="2252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014"/>
          <p:cNvPicPr>
            <a:picLocks noChangeAspect="1" noChangeArrowheads="1"/>
          </p:cNvPicPr>
          <p:nvPr/>
        </p:nvPicPr>
        <p:blipFill>
          <a:blip r:embed="rId6" cstate="print"/>
          <a:srcRect l="21825" t="10649" r="5725" b="27013"/>
          <a:stretch>
            <a:fillRect/>
          </a:stretch>
        </p:blipFill>
        <p:spPr bwMode="auto">
          <a:xfrm>
            <a:off x="2714612" y="1357298"/>
            <a:ext cx="1926785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024"/>
          <p:cNvPicPr>
            <a:picLocks noChangeAspect="1" noChangeArrowheads="1"/>
          </p:cNvPicPr>
          <p:nvPr/>
        </p:nvPicPr>
        <p:blipFill>
          <a:blip r:embed="rId7" cstate="print"/>
          <a:srcRect l="13214" t="15045" r="4285" b="29961"/>
          <a:stretch>
            <a:fillRect/>
          </a:stretch>
        </p:blipFill>
        <p:spPr bwMode="auto">
          <a:xfrm>
            <a:off x="2928926" y="3929066"/>
            <a:ext cx="1831841" cy="1681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4876" y="3143249"/>
            <a:ext cx="3571900" cy="571504"/>
          </a:xfrm>
        </p:spPr>
        <p:txBody>
          <a:bodyPr/>
          <a:lstStyle/>
          <a:p>
            <a:pPr>
              <a:buNone/>
            </a:pPr>
            <a:r>
              <a:rPr lang="ru-RU" sz="1600" b="1" dirty="0" smtClean="0"/>
              <a:t>Крашенинников А.А. – верхний ряд, четвертый справа</a:t>
            </a:r>
            <a:endParaRPr lang="ru-RU" sz="1600" b="1" dirty="0"/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4714876" y="3143248"/>
            <a:ext cx="3571900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Крашенинников А.А. – верхний ряд, четвертый справа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57488" y="5786454"/>
            <a:ext cx="59293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hangingPunct="0">
              <a:spcBef>
                <a:spcPct val="20000"/>
              </a:spcBef>
              <a:defRPr/>
            </a:pPr>
            <a:r>
              <a:rPr lang="ru-RU" sz="1600" b="1" dirty="0" smtClean="0"/>
              <a:t>Крашенинников А.А. – нижний ряд, четвертый справа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1357298"/>
            <a:ext cx="7643866" cy="1500198"/>
          </a:xfrm>
        </p:spPr>
        <p:txBody>
          <a:bodyPr/>
          <a:lstStyle/>
          <a:p>
            <a:r>
              <a:rPr lang="ru-RU" sz="2000" b="1" dirty="0" smtClean="0"/>
              <a:t>Крашенинникова (Ильина) Мария Александровна.</a:t>
            </a:r>
          </a:p>
          <a:p>
            <a:r>
              <a:rPr lang="ru-RU" sz="2000" b="1" dirty="0" smtClean="0"/>
              <a:t>Год рождения 10.12.1918. </a:t>
            </a:r>
            <a:r>
              <a:rPr lang="ru-RU" sz="2000" b="1" dirty="0" err="1" smtClean="0"/>
              <a:t>Н-Лымбаево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Ялуторовского</a:t>
            </a:r>
            <a:r>
              <a:rPr lang="ru-RU" sz="2000" b="1" dirty="0" smtClean="0"/>
              <a:t> района</a:t>
            </a:r>
          </a:p>
          <a:p>
            <a:r>
              <a:rPr lang="ru-RU" sz="2000" b="1" dirty="0" smtClean="0"/>
              <a:t>Родители: отец Ильин Александр Николаевич,                                           мать Ильина Прасковья Семеновна</a:t>
            </a:r>
            <a:endParaRPr lang="ru-RU" sz="2000" b="1" dirty="0"/>
          </a:p>
        </p:txBody>
      </p:sp>
      <p:pic>
        <p:nvPicPr>
          <p:cNvPr id="4" name="Picture 2" descr="008"/>
          <p:cNvPicPr>
            <a:picLocks noChangeAspect="1" noChangeArrowheads="1"/>
          </p:cNvPicPr>
          <p:nvPr/>
        </p:nvPicPr>
        <p:blipFill>
          <a:blip r:embed="rId2"/>
          <a:srcRect l="23613" t="38905" r="29759" b="33360"/>
          <a:stretch>
            <a:fillRect/>
          </a:stretch>
        </p:blipFill>
        <p:spPr bwMode="auto">
          <a:xfrm>
            <a:off x="4572000" y="2786058"/>
            <a:ext cx="3310049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SC04845"/>
          <p:cNvPicPr>
            <a:picLocks noChangeAspect="1" noChangeArrowheads="1"/>
          </p:cNvPicPr>
          <p:nvPr/>
        </p:nvPicPr>
        <p:blipFill>
          <a:blip r:embed="rId3" cstate="print"/>
          <a:srcRect l="6407" r="4118"/>
          <a:stretch>
            <a:fillRect/>
          </a:stretch>
        </p:blipFill>
        <p:spPr bwMode="auto">
          <a:xfrm>
            <a:off x="1071538" y="2857496"/>
            <a:ext cx="3143272" cy="2628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1000108"/>
            <a:ext cx="8229600" cy="357190"/>
          </a:xfrm>
        </p:spPr>
        <p:txBody>
          <a:bodyPr/>
          <a:lstStyle/>
          <a:p>
            <a:r>
              <a:rPr lang="ru-RU" sz="2800" b="1" dirty="0" smtClean="0"/>
              <a:t>Крашенинникова Мария Александровна 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5572140"/>
            <a:ext cx="84296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ea typeface="Aparajita"/>
                <a:cs typeface="Aparajita"/>
              </a:rPr>
              <a:t>Курсы инспекторов взрослых.1935 год.  Учитель начальных классов с. </a:t>
            </a:r>
            <a:r>
              <a:rPr lang="ru-RU" sz="1600" b="1" dirty="0" err="1" smtClean="0">
                <a:ea typeface="Aparajita"/>
                <a:cs typeface="Aparajita"/>
              </a:rPr>
              <a:t>Коктюль</a:t>
            </a:r>
            <a:endParaRPr lang="ru-RU" sz="1600" b="1" dirty="0" smtClean="0">
              <a:ea typeface="Aparajita"/>
              <a:cs typeface="Aparajit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642918"/>
            <a:ext cx="7143800" cy="703282"/>
          </a:xfrm>
        </p:spPr>
        <p:txBody>
          <a:bodyPr/>
          <a:lstStyle/>
          <a:p>
            <a:r>
              <a:rPr lang="ru-RU" sz="2800" b="1" dirty="0" smtClean="0"/>
              <a:t>Крашенинникова Мария Александровна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71604" y="5786454"/>
            <a:ext cx="5857916" cy="428628"/>
          </a:xfrm>
        </p:spPr>
        <p:txBody>
          <a:bodyPr/>
          <a:lstStyle/>
          <a:p>
            <a:r>
              <a:rPr lang="ru-RU" sz="1600" b="1" dirty="0" smtClean="0"/>
              <a:t>Учитель начальных классов в </a:t>
            </a:r>
            <a:r>
              <a:rPr lang="ru-RU" sz="1600" b="1" dirty="0" err="1" smtClean="0"/>
              <a:t>Каньгинской</a:t>
            </a:r>
            <a:r>
              <a:rPr lang="ru-RU" sz="1600" b="1" dirty="0" smtClean="0"/>
              <a:t> школе</a:t>
            </a:r>
            <a:endParaRPr lang="ru-RU" sz="1600" dirty="0"/>
          </a:p>
        </p:txBody>
      </p:sp>
      <p:pic>
        <p:nvPicPr>
          <p:cNvPr id="4" name="Picture 2" descr="005"/>
          <p:cNvPicPr>
            <a:picLocks noChangeAspect="1" noChangeArrowheads="1"/>
          </p:cNvPicPr>
          <p:nvPr/>
        </p:nvPicPr>
        <p:blipFill>
          <a:blip r:embed="rId2" cstate="print"/>
          <a:srcRect l="48653" t="8226" b="42529"/>
          <a:stretch>
            <a:fillRect/>
          </a:stretch>
        </p:blipFill>
        <p:spPr bwMode="auto">
          <a:xfrm>
            <a:off x="785786" y="2071678"/>
            <a:ext cx="149542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008"/>
          <p:cNvPicPr>
            <a:picLocks noChangeAspect="1" noChangeArrowheads="1"/>
          </p:cNvPicPr>
          <p:nvPr/>
        </p:nvPicPr>
        <p:blipFill>
          <a:blip r:embed="rId3" cstate="print"/>
          <a:srcRect l="3949" t="8611" b="42021"/>
          <a:stretch>
            <a:fillRect/>
          </a:stretch>
        </p:blipFill>
        <p:spPr bwMode="auto">
          <a:xfrm>
            <a:off x="2500298" y="1428736"/>
            <a:ext cx="251429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006"/>
          <p:cNvPicPr>
            <a:picLocks noChangeAspect="1" noChangeArrowheads="1"/>
          </p:cNvPicPr>
          <p:nvPr/>
        </p:nvPicPr>
        <p:blipFill>
          <a:blip r:embed="rId4" cstate="print"/>
          <a:srcRect l="6419" t="12285" r="-3736" b="38452"/>
          <a:stretch>
            <a:fillRect/>
          </a:stretch>
        </p:blipFill>
        <p:spPr bwMode="auto">
          <a:xfrm>
            <a:off x="5214942" y="1428736"/>
            <a:ext cx="2357454" cy="164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007"/>
          <p:cNvPicPr>
            <a:picLocks noChangeAspect="1" noChangeArrowheads="1"/>
          </p:cNvPicPr>
          <p:nvPr/>
        </p:nvPicPr>
        <p:blipFill>
          <a:blip r:embed="rId5" cstate="print"/>
          <a:srcRect l="3521" t="9787" r="-1480" b="40085"/>
          <a:stretch>
            <a:fillRect/>
          </a:stretch>
        </p:blipFill>
        <p:spPr bwMode="auto">
          <a:xfrm>
            <a:off x="2928926" y="2428868"/>
            <a:ext cx="264320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009"/>
          <p:cNvPicPr>
            <a:picLocks noChangeAspect="1" noChangeArrowheads="1"/>
          </p:cNvPicPr>
          <p:nvPr/>
        </p:nvPicPr>
        <p:blipFill>
          <a:blip r:embed="rId6" cstate="print"/>
          <a:srcRect l="2370" t="7921" r="286" b="41568"/>
          <a:stretch>
            <a:fillRect/>
          </a:stretch>
        </p:blipFill>
        <p:spPr bwMode="auto">
          <a:xfrm>
            <a:off x="5214942" y="2714620"/>
            <a:ext cx="271464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010"/>
          <p:cNvPicPr>
            <a:picLocks noChangeAspect="1" noChangeArrowheads="1"/>
          </p:cNvPicPr>
          <p:nvPr/>
        </p:nvPicPr>
        <p:blipFill>
          <a:blip r:embed="rId7" cstate="print"/>
          <a:srcRect l="26981" t="13220" r="16605" b="59041"/>
          <a:stretch>
            <a:fillRect/>
          </a:stretch>
        </p:blipFill>
        <p:spPr bwMode="auto">
          <a:xfrm>
            <a:off x="1214414" y="3857628"/>
            <a:ext cx="2847975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DSC0484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7686" y="4071942"/>
            <a:ext cx="2286016" cy="1716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14356"/>
            <a:ext cx="8229600" cy="796908"/>
          </a:xfrm>
        </p:spPr>
        <p:txBody>
          <a:bodyPr/>
          <a:lstStyle/>
          <a:p>
            <a:r>
              <a:rPr lang="ru-RU" sz="3200" b="1" dirty="0" smtClean="0"/>
              <a:t>Строки из трудовых будней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428736"/>
            <a:ext cx="8115328" cy="5000660"/>
          </a:xfrm>
        </p:spPr>
        <p:txBody>
          <a:bodyPr/>
          <a:lstStyle/>
          <a:p>
            <a:r>
              <a:rPr lang="ru-RU" sz="2000" b="1" dirty="0" smtClean="0"/>
              <a:t>29.08.1936 г. Назначена </a:t>
            </a:r>
            <a:r>
              <a:rPr lang="ru-RU" sz="2000" b="1" dirty="0" err="1" smtClean="0"/>
              <a:t>Ялуторовским</a:t>
            </a:r>
            <a:r>
              <a:rPr lang="ru-RU" sz="2000" b="1" dirty="0" smtClean="0"/>
              <a:t> РОНО вторым учителем в </a:t>
            </a:r>
            <a:r>
              <a:rPr lang="ru-RU" sz="2000" b="1" dirty="0" err="1" smtClean="0"/>
              <a:t>Коктюльскую</a:t>
            </a:r>
            <a:r>
              <a:rPr lang="ru-RU" sz="2000" b="1" dirty="0" smtClean="0"/>
              <a:t> начальную школу</a:t>
            </a:r>
          </a:p>
          <a:p>
            <a:r>
              <a:rPr lang="ru-RU" sz="2000" b="1" dirty="0" smtClean="0"/>
              <a:t>23.06.1940 г. Переведена в </a:t>
            </a:r>
            <a:r>
              <a:rPr lang="ru-RU" sz="2000" b="1" dirty="0" err="1" smtClean="0"/>
              <a:t>Каньгинскую</a:t>
            </a:r>
            <a:r>
              <a:rPr lang="ru-RU" sz="2000" b="1" dirty="0" smtClean="0"/>
              <a:t> школу в качестве заведующей школы.</a:t>
            </a:r>
          </a:p>
          <a:p>
            <a:r>
              <a:rPr lang="ru-RU" sz="2000" b="1" dirty="0" smtClean="0"/>
              <a:t>23.06.1947 г. Считать вторым учителем в </a:t>
            </a:r>
            <a:r>
              <a:rPr lang="ru-RU" sz="2000" b="1" dirty="0" err="1" smtClean="0"/>
              <a:t>Каньгинской</a:t>
            </a:r>
            <a:r>
              <a:rPr lang="ru-RU" sz="2000" b="1" dirty="0" smtClean="0"/>
              <a:t> школе.</a:t>
            </a:r>
          </a:p>
          <a:p>
            <a:r>
              <a:rPr lang="ru-RU" sz="2000" b="1" dirty="0" smtClean="0"/>
              <a:t>01.09.1951 г. Перевести учителем начальных классов в </a:t>
            </a:r>
            <a:r>
              <a:rPr lang="ru-RU" sz="2000" b="1" dirty="0" err="1" smtClean="0"/>
              <a:t>Коктюльскую</a:t>
            </a:r>
            <a:r>
              <a:rPr lang="ru-RU" sz="2000" b="1" dirty="0" smtClean="0"/>
              <a:t> семилетнюю школу.</a:t>
            </a:r>
          </a:p>
          <a:p>
            <a:r>
              <a:rPr lang="ru-RU" sz="2000" b="1" dirty="0" smtClean="0"/>
              <a:t>16.10.1964г. Переведена заведующей </a:t>
            </a:r>
            <a:r>
              <a:rPr lang="ru-RU" sz="2000" b="1" dirty="0" err="1" smtClean="0"/>
              <a:t>Коктюльской</a:t>
            </a:r>
            <a:r>
              <a:rPr lang="ru-RU" sz="2000" b="1" dirty="0" smtClean="0"/>
              <a:t> начальной школы.</a:t>
            </a:r>
          </a:p>
          <a:p>
            <a:r>
              <a:rPr lang="ru-RU" sz="2000" b="1" dirty="0" smtClean="0"/>
              <a:t>10.08.1966г. Освободить от заведования начальной школы, оставив  воспитателем интерната </a:t>
            </a:r>
            <a:r>
              <a:rPr lang="ru-RU" sz="2000" b="1" dirty="0" err="1" smtClean="0"/>
              <a:t>Коктюльской</a:t>
            </a:r>
            <a:r>
              <a:rPr lang="ru-RU" sz="2000" b="1" dirty="0" smtClean="0"/>
              <a:t> восьмилетней школы.</a:t>
            </a:r>
          </a:p>
          <a:p>
            <a:r>
              <a:rPr lang="ru-RU" sz="2000" b="1" dirty="0" smtClean="0"/>
              <a:t>01.09.1969 г. Переведена воспитателем группы продленного дня этой же школы.</a:t>
            </a:r>
          </a:p>
          <a:p>
            <a:r>
              <a:rPr lang="ru-RU" sz="2000" b="1" dirty="0" smtClean="0"/>
              <a:t>26.08.1970 г. Уход на пенсию.</a:t>
            </a:r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500066"/>
          </a:xfrm>
        </p:spPr>
        <p:txBody>
          <a:bodyPr/>
          <a:lstStyle/>
          <a:p>
            <a:r>
              <a:rPr lang="ru-RU" sz="3200" b="1" dirty="0" smtClean="0">
                <a:ea typeface="Aparajita"/>
                <a:cs typeface="Aparajita"/>
              </a:rPr>
              <a:t/>
            </a:r>
            <a:br>
              <a:rPr lang="ru-RU" sz="3200" b="1" dirty="0" smtClean="0">
                <a:ea typeface="Aparajita"/>
                <a:cs typeface="Aparajita"/>
              </a:rPr>
            </a:br>
            <a:r>
              <a:rPr lang="ru-RU" sz="3200" b="1" dirty="0" smtClean="0">
                <a:ea typeface="Aparajita"/>
                <a:cs typeface="Aparajita"/>
              </a:rPr>
              <a:t>Учитель начальных классов с. </a:t>
            </a:r>
            <a:r>
              <a:rPr lang="ru-RU" sz="3200" b="1" dirty="0" err="1" smtClean="0">
                <a:ea typeface="Aparajita"/>
                <a:cs typeface="Aparajita"/>
              </a:rPr>
              <a:t>Коктюль</a:t>
            </a:r>
            <a:r>
              <a:rPr lang="ru-RU" b="1" dirty="0" smtClean="0">
                <a:ea typeface="Aparajita"/>
                <a:cs typeface="Aparajita"/>
              </a:rPr>
              <a:t/>
            </a:r>
            <a:br>
              <a:rPr lang="ru-RU" b="1" dirty="0" smtClean="0">
                <a:ea typeface="Aparajita"/>
                <a:cs typeface="Aparajita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93258" y="4071942"/>
            <a:ext cx="2664296" cy="1259283"/>
          </a:xfrm>
        </p:spPr>
        <p:txBody>
          <a:bodyPr/>
          <a:lstStyle/>
          <a:p>
            <a:r>
              <a:rPr lang="ru-RU" sz="2000" b="1" dirty="0" smtClean="0"/>
              <a:t>Крашенинникова Мария Александровна</a:t>
            </a:r>
            <a:endParaRPr lang="ru-RU" sz="2000" b="1" dirty="0"/>
          </a:p>
        </p:txBody>
      </p:sp>
      <p:pic>
        <p:nvPicPr>
          <p:cNvPr id="5123" name="Picture 3" descr="009"/>
          <p:cNvPicPr>
            <a:picLocks noChangeAspect="1" noChangeArrowheads="1"/>
          </p:cNvPicPr>
          <p:nvPr/>
        </p:nvPicPr>
        <p:blipFill>
          <a:blip r:embed="rId2" cstate="print"/>
          <a:srcRect l="31201" t="8597" r="16069" b="63959"/>
          <a:stretch>
            <a:fillRect/>
          </a:stretch>
        </p:blipFill>
        <p:spPr bwMode="auto">
          <a:xfrm>
            <a:off x="4786314" y="1428736"/>
            <a:ext cx="321945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 descr="010"/>
          <p:cNvPicPr>
            <a:picLocks noChangeAspect="1" noChangeArrowheads="1"/>
          </p:cNvPicPr>
          <p:nvPr/>
        </p:nvPicPr>
        <p:blipFill>
          <a:blip r:embed="rId3" cstate="print"/>
          <a:srcRect l="26981" t="55479" r="16605" b="18494"/>
          <a:stretch>
            <a:fillRect/>
          </a:stretch>
        </p:blipFill>
        <p:spPr bwMode="auto">
          <a:xfrm>
            <a:off x="714348" y="1428736"/>
            <a:ext cx="3822309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009"/>
          <p:cNvPicPr>
            <a:picLocks noChangeAspect="1" noChangeArrowheads="1"/>
          </p:cNvPicPr>
          <p:nvPr/>
        </p:nvPicPr>
        <p:blipFill>
          <a:blip r:embed="rId4" cstate="print"/>
          <a:srcRect l="31201" t="62444" r="16069" b="9276"/>
          <a:stretch>
            <a:fillRect/>
          </a:stretch>
        </p:blipFill>
        <p:spPr bwMode="auto">
          <a:xfrm>
            <a:off x="3357554" y="3429000"/>
            <a:ext cx="3786214" cy="280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</TotalTime>
  <Words>354</Words>
  <Application>Microsoft Office PowerPoint</Application>
  <PresentationFormat>Экран (4:3)</PresentationFormat>
  <Paragraphs>41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Aparajita</vt:lpstr>
      <vt:lpstr>Arial</vt:lpstr>
      <vt:lpstr>Calibri</vt:lpstr>
      <vt:lpstr>Тема Office</vt:lpstr>
      <vt:lpstr>Презентация PowerPoint</vt:lpstr>
      <vt:lpstr>Династия Шурыгины-Крашенинниковы</vt:lpstr>
      <vt:lpstr>Крашенинников Аркадий Александрович  </vt:lpstr>
      <vt:lpstr>Крашенинников Аркадий Александрович  </vt:lpstr>
      <vt:lpstr>Крашенинникова Мария Александровна  </vt:lpstr>
      <vt:lpstr>Крашенинникова Мария Александровна</vt:lpstr>
      <vt:lpstr>Строки из трудовых будней</vt:lpstr>
      <vt:lpstr> Учитель начальных классов с. Коктюль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Samsung</dc:creator>
  <cp:lastModifiedBy>Директор</cp:lastModifiedBy>
  <cp:revision>77</cp:revision>
  <dcterms:created xsi:type="dcterms:W3CDTF">2018-01-05T21:41:15Z</dcterms:created>
  <dcterms:modified xsi:type="dcterms:W3CDTF">2018-04-05T03:37:10Z</dcterms:modified>
</cp:coreProperties>
</file>