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85" r:id="rId5"/>
    <p:sldId id="286" r:id="rId6"/>
    <p:sldId id="274" r:id="rId7"/>
    <p:sldId id="276" r:id="rId8"/>
    <p:sldId id="279" r:id="rId9"/>
    <p:sldId id="278" r:id="rId10"/>
    <p:sldId id="28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eart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5113" y="333375"/>
            <a:ext cx="2071687" cy="6119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333375"/>
            <a:ext cx="6067425" cy="6119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eartSlai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24625"/>
            <a:ext cx="1692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http://freeppt.ru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DOBRO.RU</a:t>
            </a:r>
            <a:endParaRPr lang="ru-RU" sz="8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929066"/>
            <a:ext cx="6400800" cy="2543196"/>
          </a:xfrm>
        </p:spPr>
        <p:txBody>
          <a:bodyPr/>
          <a:lstStyle/>
          <a:p>
            <a:pPr algn="l"/>
            <a:r>
              <a:rPr lang="ru-RU" dirty="0"/>
              <a:t>Два мира есть у </a:t>
            </a:r>
            <a:r>
              <a:rPr lang="ru-RU" dirty="0" smtClean="0"/>
              <a:t>человека</a:t>
            </a:r>
            <a:r>
              <a:rPr lang="en-US" dirty="0" smtClean="0"/>
              <a:t>:</a:t>
            </a:r>
            <a:endParaRPr lang="ru-RU" dirty="0"/>
          </a:p>
          <a:p>
            <a:pPr algn="l"/>
            <a:r>
              <a:rPr lang="ru-RU" dirty="0"/>
              <a:t>Один, который нас творил.</a:t>
            </a:r>
          </a:p>
          <a:p>
            <a:pPr algn="l"/>
            <a:r>
              <a:rPr lang="ru-RU" dirty="0"/>
              <a:t>Другой, который мы от века</a:t>
            </a:r>
          </a:p>
          <a:p>
            <a:pPr algn="l"/>
            <a:r>
              <a:rPr lang="ru-RU" dirty="0"/>
              <a:t>Творим по мере наших сил.</a:t>
            </a:r>
          </a:p>
          <a:p>
            <a:endParaRPr lang="ru-RU" dirty="0"/>
          </a:p>
        </p:txBody>
      </p:sp>
      <p:pic>
        <p:nvPicPr>
          <p:cNvPr id="3" name="Гимн волонтеров - Танец ХВС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DOBRO.RU</a:t>
            </a:r>
            <a:endParaRPr lang="ru-RU" sz="8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929066"/>
            <a:ext cx="8319298" cy="2543196"/>
          </a:xfrm>
        </p:spPr>
        <p:txBody>
          <a:bodyPr/>
          <a:lstStyle/>
          <a:p>
            <a:r>
              <a:rPr lang="ru-RU" sz="5400" dirty="0" smtClean="0">
                <a:latin typeface="Arial Black" panose="020B0A04020102020204" pitchFamily="34" charset="0"/>
              </a:rPr>
              <a:t>Спасибо за внимание!</a:t>
            </a:r>
            <a:endParaRPr lang="ru-RU" sz="5400" dirty="0">
              <a:latin typeface="Arial Black" panose="020B0A04020102020204" pitchFamily="34" charset="0"/>
            </a:endParaRPr>
          </a:p>
          <a:p>
            <a:r>
              <a:rPr lang="ru-RU" dirty="0" smtClean="0"/>
              <a:t>Коктюльская СОШ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6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«Твой выбор»</a:t>
            </a:r>
            <a:endParaRPr lang="ru-RU" sz="8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l="21440" t="11920" r="12748" b="6953"/>
          <a:stretch>
            <a:fillRect/>
          </a:stretch>
        </p:blipFill>
        <p:spPr bwMode="auto">
          <a:xfrm>
            <a:off x="5500694" y="2857496"/>
            <a:ext cx="321471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Именно так называется волонтерский отряд в </a:t>
            </a:r>
            <a:r>
              <a:rPr lang="ru-RU" dirty="0" err="1" smtClean="0"/>
              <a:t>Коктюльской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СОШ.</a:t>
            </a:r>
          </a:p>
          <a:p>
            <a:r>
              <a:rPr lang="ru-RU" dirty="0" smtClean="0"/>
              <a:t>Руководитель отряда: </a:t>
            </a:r>
          </a:p>
          <a:p>
            <a:pPr marL="0" indent="0">
              <a:buNone/>
            </a:pPr>
            <a:r>
              <a:rPr lang="ru-RU" dirty="0" smtClean="0"/>
              <a:t>Шипичкина Лида </a:t>
            </a:r>
          </a:p>
          <a:p>
            <a:pPr marL="0" indent="0">
              <a:buNone/>
            </a:pPr>
            <a:r>
              <a:rPr lang="ru-RU" dirty="0" smtClean="0"/>
              <a:t>Владимировна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Направления деятельности отряда:</a:t>
            </a: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Реализация </a:t>
            </a:r>
            <a:r>
              <a:rPr lang="ru-RU" dirty="0">
                <a:latin typeface="Arial Black" panose="020B0A04020102020204" pitchFamily="34" charset="0"/>
              </a:rPr>
              <a:t>профилактической и просветительской работы;</a:t>
            </a:r>
            <a:endParaRPr lang="en-US" dirty="0">
              <a:latin typeface="Arial Black" panose="020B0A04020102020204" pitchFamily="34" charset="0"/>
            </a:endParaRPr>
          </a:p>
          <a:p>
            <a:pPr algn="just"/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Реализация и разработка социальных проектов (акций);</a:t>
            </a:r>
          </a:p>
          <a:p>
            <a:pPr algn="just"/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Содействие (участие) в социальных проектах (акциях).</a:t>
            </a:r>
            <a:endParaRPr lang="en-US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53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Социальный проект: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9600" dirty="0">
                <a:solidFill>
                  <a:srgbClr val="C00000"/>
                </a:solidFill>
              </a:rPr>
              <a:t>«Добро. </a:t>
            </a:r>
            <a:r>
              <a:rPr lang="en-US" sz="9600" dirty="0" err="1">
                <a:solidFill>
                  <a:srgbClr val="C00000"/>
                </a:solidFill>
              </a:rPr>
              <a:t>Ru</a:t>
            </a:r>
            <a:r>
              <a:rPr lang="ru-RU" sz="9600" dirty="0">
                <a:solidFill>
                  <a:srgbClr val="C00000"/>
                </a:solidFill>
              </a:rPr>
              <a:t>. Забота»</a:t>
            </a:r>
            <a:endParaRPr lang="ru-RU" sz="96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Проектная группа: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7030A0"/>
                </a:solidFill>
              </a:rPr>
              <a:t>Авторы проекта</a:t>
            </a:r>
            <a:r>
              <a:rPr lang="ru-RU" sz="4000" dirty="0" smtClean="0">
                <a:solidFill>
                  <a:srgbClr val="7030A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1400" dirty="0" smtClean="0"/>
              <a:t> </a:t>
            </a:r>
            <a:r>
              <a:rPr lang="ru-RU" sz="2800" dirty="0"/>
              <a:t>руководитель волонтерского отряда Шипичкина Л.В.( 2 года); председатель Совета ветеранов </a:t>
            </a:r>
            <a:r>
              <a:rPr lang="ru-RU" sz="2800" dirty="0" err="1"/>
              <a:t>с.Коктюль</a:t>
            </a:r>
            <a:r>
              <a:rPr lang="ru-RU" sz="2800" dirty="0"/>
              <a:t> </a:t>
            </a:r>
            <a:r>
              <a:rPr lang="ru-RU" sz="2800" dirty="0" err="1"/>
              <a:t>Хухорова</a:t>
            </a:r>
            <a:r>
              <a:rPr lang="ru-RU" sz="2800" dirty="0"/>
              <a:t> Т.С. (3 года); лидер РДШ , ученица 7кл. </a:t>
            </a:r>
            <a:r>
              <a:rPr lang="ru-RU" sz="2800" dirty="0" err="1"/>
              <a:t>Болотова</a:t>
            </a:r>
            <a:r>
              <a:rPr lang="ru-RU" sz="2800" dirty="0"/>
              <a:t> Жанна</a:t>
            </a:r>
            <a:r>
              <a:rPr lang="ru-RU" sz="2800" dirty="0" smtClean="0"/>
              <a:t>;</a:t>
            </a:r>
            <a:endParaRPr lang="ru-RU" sz="1400" dirty="0"/>
          </a:p>
          <a:p>
            <a:pPr marL="0" indent="0" algn="ctr">
              <a:buNone/>
            </a:pPr>
            <a:r>
              <a:rPr lang="ru-RU" sz="4000" dirty="0">
                <a:solidFill>
                  <a:srgbClr val="7030A0"/>
                </a:solidFill>
              </a:rPr>
              <a:t>Руководитель проекта</a:t>
            </a:r>
            <a:r>
              <a:rPr lang="ru-RU" sz="4000" dirty="0" smtClean="0">
                <a:solidFill>
                  <a:srgbClr val="7030A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1400" dirty="0" smtClean="0"/>
              <a:t> </a:t>
            </a:r>
            <a:r>
              <a:rPr lang="ru-RU" sz="2400" dirty="0"/>
              <a:t>Шипичкина Л.В</a:t>
            </a:r>
            <a:r>
              <a:rPr lang="ru-RU" sz="2400" dirty="0" smtClean="0"/>
              <a:t>.;</a:t>
            </a:r>
            <a:endParaRPr lang="ru-RU" sz="1400" dirty="0"/>
          </a:p>
          <a:p>
            <a:pPr marL="0" indent="0" algn="ctr">
              <a:buNone/>
            </a:pPr>
            <a:r>
              <a:rPr lang="ru-RU" sz="4000" dirty="0">
                <a:solidFill>
                  <a:srgbClr val="7030A0"/>
                </a:solidFill>
              </a:rPr>
              <a:t>Участники проекта: </a:t>
            </a:r>
            <a:endParaRPr lang="ru-RU" sz="40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400" dirty="0" smtClean="0"/>
              <a:t>учащиеся</a:t>
            </a:r>
            <a:r>
              <a:rPr lang="ru-RU" sz="2400" dirty="0"/>
              <a:t>, учителя, общественность</a:t>
            </a:r>
            <a:endParaRPr lang="ru-RU" sz="2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9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Актуальность проекта</a:t>
            </a:r>
            <a:endParaRPr lang="ru-RU" sz="6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Уходя на пенсию, пожилые люди нуждаются не только во внимании, связанном в организации их быта.  Особый смысл для этих людей приобретают формы духовного общения с детьми, когда они поздравляют их с праздниками, рассказывают о своих делах. Это пробуждает в пожилом человеке жажду к жизни, понимания своего места в обществе. Для детей - это  приобретение духовно-нравственных ценностей. У детей, заботящихся о пожилом человеке, навсегда </a:t>
            </a:r>
            <a:r>
              <a:rPr lang="ru-RU" sz="2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заложится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в душе понимание к нуждам  стариков  и потребность в оказании помощи этим людям.   В наше время, когда человек  в погоне за карьерой, за деньгами забывает о главных человеческих ценностях, важно напоминать о них.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13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Акция «Георгиевская ленточка»</a:t>
            </a:r>
            <a:endParaRPr lang="ru-RU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041">
            <a:off x="386354" y="1601620"/>
            <a:ext cx="2520280" cy="28803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3457">
            <a:off x="3404097" y="1739482"/>
            <a:ext cx="2335808" cy="28319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2807">
            <a:off x="5940189" y="1764714"/>
            <a:ext cx="2986003" cy="24972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69" y="3656931"/>
            <a:ext cx="2880320" cy="28319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96" y="3656931"/>
            <a:ext cx="2592288" cy="28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4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Акция «Пусть осень жизни будет золотой!»</a:t>
            </a:r>
            <a:endParaRPr lang="ru-RU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5" y="1509930"/>
            <a:ext cx="4064000" cy="3642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68" y="1528763"/>
            <a:ext cx="3919984" cy="3624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1088"/>
            <a:ext cx="4176464" cy="225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8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Акция «Помоги ветерану»</a:t>
            </a:r>
            <a:endParaRPr lang="ru-RU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3635896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3837112" cy="3312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49080"/>
            <a:ext cx="3240360" cy="230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Heart</Template>
  <TotalTime>216</TotalTime>
  <Words>173</Words>
  <Application>Microsoft Office PowerPoint</Application>
  <PresentationFormat>Экран (4:3)</PresentationFormat>
  <Paragraphs>37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Monotype Corsiva</vt:lpstr>
      <vt:lpstr>Heart</vt:lpstr>
      <vt:lpstr>DOBRO.RU</vt:lpstr>
      <vt:lpstr>«Твой выбор»</vt:lpstr>
      <vt:lpstr> Направления деятельности отряда: </vt:lpstr>
      <vt:lpstr> Социальный проект:</vt:lpstr>
      <vt:lpstr> Проектная группа:</vt:lpstr>
      <vt:lpstr>Актуальность проекта</vt:lpstr>
      <vt:lpstr>Акция «Георгиевская ленточка»</vt:lpstr>
      <vt:lpstr>Акция «Пусть осень жизни будет золотой!»</vt:lpstr>
      <vt:lpstr>Акция «Помоги ветерану»</vt:lpstr>
      <vt:lpstr>DOBRO.RU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DOBRO.RU</dc:title>
  <dc:creator>Home</dc:creator>
  <cp:lastModifiedBy>я</cp:lastModifiedBy>
  <cp:revision>26</cp:revision>
  <dcterms:created xsi:type="dcterms:W3CDTF">2013-03-14T17:44:11Z</dcterms:created>
  <dcterms:modified xsi:type="dcterms:W3CDTF">2018-08-10T06:03:20Z</dcterms:modified>
</cp:coreProperties>
</file>