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20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6000"/>
    </mc:Choice>
    <mc:Fallback>
      <p:transition spd="slow" advClick="0" advTm="6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6000"/>
    </mc:Choice>
    <mc:Fallback>
      <p:transition spd="slow" advClick="0" advTm="6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6000"/>
    </mc:Choice>
    <mc:Fallback>
      <p:transition spd="slow" advClick="0" advTm="6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6000"/>
    </mc:Choice>
    <mc:Fallback>
      <p:transition spd="slow" advClick="0" advTm="6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6000"/>
    </mc:Choice>
    <mc:Fallback>
      <p:transition spd="slow" advClick="0" advTm="6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6000"/>
    </mc:Choice>
    <mc:Fallback>
      <p:transition spd="slow" advClick="0" advTm="6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6000"/>
    </mc:Choice>
    <mc:Fallback>
      <p:transition spd="slow" advClick="0" advTm="6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6000"/>
    </mc:Choice>
    <mc:Fallback>
      <p:transition spd="slow" advClick="0" advTm="6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6000"/>
    </mc:Choice>
    <mc:Fallback>
      <p:transition spd="slow" advClick="0" advTm="6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6000"/>
    </mc:Choice>
    <mc:Fallback>
      <p:transition spd="slow" advClick="0" advTm="6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6000"/>
    </mc:Choice>
    <mc:Fallback>
      <p:transition spd="slow" advClick="0" advTm="6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1026" name="Picture 2" descr="http://www.51pptmoban.com/d/file/2012/08/06/39b0e8e5bc1f62df319cf75e8fea8421.jp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7957" cy="6889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mg-fotki.yandex.ru/get/6521/23869276.8a/0_9530c_1400c266_ori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734" y="3861047"/>
            <a:ext cx="2828094" cy="3034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kartinki-vernisazh.ru/_ph/790/2/983444804.png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96"/>
            <a:ext cx="1483801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3000" advClick="0" advTm="6000"/>
    </mc:Choice>
    <mc:Fallback>
      <p:transition spd="slow" advClick="0" advTm="6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hyperlink" Target="mailto:koktul_school@inbox.ru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66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Новогодний </a:t>
            </a:r>
            <a:r>
              <a:rPr lang="ru-RU" sz="66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фейерверк чудес</a:t>
            </a:r>
            <a:endParaRPr lang="ru-RU" sz="66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5696" y="5229200"/>
            <a:ext cx="5184576" cy="409600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Коктюль 2018г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35696" y="1"/>
            <a:ext cx="5022304" cy="1215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Филиал МАОУ </a:t>
            </a:r>
            <a:r>
              <a:rPr lang="ru-RU" sz="11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Петелинская</a:t>
            </a:r>
            <a:r>
              <a:rPr lang="ru-RU" sz="1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СОШ «Коктюльская средняя общеобразовательная школа»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  <a:tabLst>
                <a:tab pos="2475865" algn="l"/>
              </a:tabLst>
            </a:pPr>
            <a:r>
              <a:rPr lang="ru-RU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627046, Тюменская область, Ялуторовский район, с. Коктюль, ул. Школьная,13, тел.96-197, </a:t>
            </a:r>
            <a:r>
              <a:rPr lang="en-US" sz="1100" u="sng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koktul</a:t>
            </a:r>
            <a:r>
              <a:rPr lang="ru-RU" sz="1100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_</a:t>
            </a:r>
            <a:r>
              <a:rPr lang="en-US" sz="1100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school</a:t>
            </a:r>
            <a:r>
              <a:rPr lang="ru-RU" sz="1100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@</a:t>
            </a:r>
            <a:r>
              <a:rPr lang="en-US" sz="1100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inbox</a:t>
            </a:r>
            <a:r>
              <a:rPr lang="ru-RU" sz="1100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.</a:t>
            </a:r>
            <a:r>
              <a:rPr lang="en-US" sz="1100" u="sng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ru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  <a:tabLst>
                <a:tab pos="2475865" algn="l"/>
              </a:tabLst>
            </a:pPr>
            <a:r>
              <a:rPr lang="ru-RU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ИНН/КПП 7228001029/720701001, ОКПО 45782299, ОГРН 1027201466082</a:t>
            </a: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№5 игр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279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1760" y="836712"/>
            <a:ext cx="4446240" cy="787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</a:pPr>
            <a:r>
              <a:rPr lang="ru-RU" i="1" dirty="0" smtClean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Да! Лепить </a:t>
            </a:r>
            <a:r>
              <a:rPr lang="ru-RU" i="1" dirty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мы </a:t>
            </a:r>
            <a:r>
              <a:rPr lang="ru-RU" i="1" dirty="0" smtClean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мастера!</a:t>
            </a:r>
            <a:endParaRPr lang="ru-RU" sz="1400" i="1" dirty="0">
              <a:solidFill>
                <a:srgbClr val="C00000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</a:pPr>
            <a:r>
              <a:rPr lang="ru-RU" i="1" dirty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Все работы на УРА!</a:t>
            </a:r>
            <a:endParaRPr lang="ru-RU" sz="1400" i="1" dirty="0">
              <a:solidFill>
                <a:srgbClr val="C00000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700808"/>
            <a:ext cx="2627784" cy="19708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701412"/>
            <a:ext cx="2627784" cy="19708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752918"/>
            <a:ext cx="3419872" cy="25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772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1760" y="836712"/>
            <a:ext cx="4446240" cy="1515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</a:pPr>
            <a:r>
              <a:rPr lang="ru-RU" i="1" dirty="0" smtClean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Ну а эта елочка! Елочка-красавица! </a:t>
            </a:r>
          </a:p>
          <a:p>
            <a:pPr algn="ctr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</a:pPr>
            <a:r>
              <a:rPr lang="ru-RU" i="1" dirty="0" smtClean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Всем взрослым и ребятам </a:t>
            </a:r>
          </a:p>
          <a:p>
            <a:pPr algn="ctr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</a:pPr>
            <a:r>
              <a:rPr lang="ru-RU" sz="2000" i="1" dirty="0" smtClean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Очень -очень нравится!</a:t>
            </a:r>
            <a:endParaRPr lang="ru-RU" sz="2000" i="1" dirty="0">
              <a:solidFill>
                <a:srgbClr val="C00000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240" y="2780928"/>
            <a:ext cx="3991279" cy="299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971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55776" y="836712"/>
            <a:ext cx="4302224" cy="1116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</a:pPr>
            <a:r>
              <a:rPr lang="ru-RU" i="1" dirty="0" smtClean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Ну а чтобы веселее в нашем городке было- </a:t>
            </a:r>
          </a:p>
          <a:p>
            <a:pPr algn="ctr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</a:pPr>
            <a:r>
              <a:rPr lang="ru-RU" sz="2000" i="1" dirty="0" smtClean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Матрешек мы, </a:t>
            </a:r>
            <a:r>
              <a:rPr lang="ru-RU" sz="2000" i="1" dirty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</a:t>
            </a:r>
            <a:r>
              <a:rPr lang="ru-RU" sz="2000" i="1" dirty="0" smtClean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арядили!</a:t>
            </a:r>
            <a:endParaRPr lang="ru-RU" sz="2000" i="1" dirty="0">
              <a:solidFill>
                <a:srgbClr val="C00000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016" y="2492896"/>
            <a:ext cx="4283968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567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5696" y="980728"/>
            <a:ext cx="5472608" cy="3253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ru-RU" sz="3200" b="1" i="1" dirty="0"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Скоро, скоро Новый год! </a:t>
            </a:r>
          </a:p>
          <a:p>
            <a:pPr algn="ctr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ru-RU" sz="3200" b="1" i="1" dirty="0"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Он торопится, идет! </a:t>
            </a:r>
          </a:p>
          <a:p>
            <a:pPr algn="ctr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ru-RU" sz="3200" b="1" i="1" dirty="0"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Постучится в двери к нам : </a:t>
            </a:r>
          </a:p>
          <a:p>
            <a:pPr algn="ctr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ru-RU" sz="3200" b="1" i="1" dirty="0"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Дети, здравствуйте, я к вам! </a:t>
            </a:r>
          </a:p>
          <a:p>
            <a:pPr algn="ctr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ru-RU" sz="3200" b="1" i="1" dirty="0"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Праздник мы встречаем,</a:t>
            </a:r>
          </a:p>
          <a:p>
            <a:pPr algn="ctr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ru-RU" sz="3200" b="1" i="1" dirty="0"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Школу украшаем! </a:t>
            </a:r>
            <a:endParaRPr lang="ru-RU" sz="3200" b="1" i="1" dirty="0">
              <a:solidFill>
                <a:srgbClr val="FF0000"/>
              </a:solidFill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990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3079">
            <a:off x="1577570" y="1028352"/>
            <a:ext cx="2735443" cy="20515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4506">
            <a:off x="4749667" y="945779"/>
            <a:ext cx="2730152" cy="20476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4289">
            <a:off x="1732474" y="3826638"/>
            <a:ext cx="2627784" cy="19708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3477">
            <a:off x="4745364" y="3635261"/>
            <a:ext cx="2627784" cy="197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114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836712"/>
            <a:ext cx="3131840" cy="23488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836712"/>
            <a:ext cx="3131840" cy="23488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512" y="3431767"/>
            <a:ext cx="3851920" cy="288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9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908720"/>
            <a:ext cx="3779912" cy="283493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429000"/>
            <a:ext cx="3672408" cy="275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508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1844825"/>
            <a:ext cx="5598368" cy="2463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sz="3600" b="1" dirty="0">
                <a:solidFill>
                  <a:srgbClr val="FF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3600" b="1" dirty="0" smtClean="0">
                <a:solidFill>
                  <a:srgbClr val="FF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нашем городке </a:t>
            </a:r>
            <a:r>
              <a:rPr lang="ru-RU" sz="3600" b="1" dirty="0">
                <a:solidFill>
                  <a:srgbClr val="FF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вы побывали,</a:t>
            </a:r>
          </a:p>
          <a:p>
            <a:pPr algn="ctr">
              <a:lnSpc>
                <a:spcPct val="107000"/>
              </a:lnSpc>
            </a:pPr>
            <a:r>
              <a:rPr lang="ru-RU" sz="3600" b="1" dirty="0">
                <a:solidFill>
                  <a:srgbClr val="FF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Чудес немало повидали. </a:t>
            </a:r>
          </a:p>
          <a:p>
            <a:pPr algn="ctr">
              <a:lnSpc>
                <a:spcPct val="107000"/>
              </a:lnSpc>
            </a:pPr>
            <a:r>
              <a:rPr lang="ru-RU" sz="3600" b="1" dirty="0">
                <a:solidFill>
                  <a:srgbClr val="FF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Всем здоровья мы желаем, </a:t>
            </a:r>
          </a:p>
          <a:p>
            <a:pPr algn="ctr">
              <a:lnSpc>
                <a:spcPct val="107000"/>
              </a:lnSpc>
            </a:pPr>
            <a:r>
              <a:rPr lang="ru-RU" sz="3600" b="1" dirty="0">
                <a:solidFill>
                  <a:srgbClr val="FF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 гости снова приглашаем!!!</a:t>
            </a:r>
          </a:p>
        </p:txBody>
      </p:sp>
    </p:spTree>
    <p:extLst>
      <p:ext uri="{BB962C8B-B14F-4D97-AF65-F5344CB8AC3E}">
        <p14:creationId xmlns:p14="http://schemas.microsoft.com/office/powerpoint/2010/main" val="1740673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620689"/>
            <a:ext cx="8064896" cy="5328592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1340769"/>
            <a:ext cx="5760640" cy="4820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</a:pPr>
            <a:r>
              <a:rPr lang="ru-RU" sz="3200" b="1" dirty="0" smtClean="0">
                <a:solidFill>
                  <a:srgbClr val="C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И вновь пришла </a:t>
            </a:r>
            <a:r>
              <a:rPr lang="ru-RU" sz="3200" b="1" dirty="0">
                <a:solidFill>
                  <a:srgbClr val="C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Зима!</a:t>
            </a:r>
          </a:p>
          <a:p>
            <a:pPr algn="ctr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</a:pPr>
            <a:r>
              <a:rPr lang="ru-RU" sz="3200" b="1" dirty="0">
                <a:solidFill>
                  <a:srgbClr val="C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Снег завалил все наши тропинки и дороги…</a:t>
            </a:r>
          </a:p>
          <a:p>
            <a:pPr algn="ctr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</a:pPr>
            <a:r>
              <a:rPr lang="ru-RU" sz="3200" b="1" dirty="0">
                <a:solidFill>
                  <a:srgbClr val="C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И как раз в тот самый час</a:t>
            </a:r>
          </a:p>
          <a:p>
            <a:pPr algn="ctr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</a:pPr>
            <a:r>
              <a:rPr lang="ru-RU" sz="3200" b="1" dirty="0">
                <a:solidFill>
                  <a:srgbClr val="C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 школу к нам пришел </a:t>
            </a:r>
            <a:r>
              <a:rPr lang="ru-RU" sz="3200" b="1" dirty="0" smtClean="0">
                <a:solidFill>
                  <a:srgbClr val="C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228- </a:t>
            </a:r>
            <a:r>
              <a:rPr lang="ru-RU" sz="3200" b="1" dirty="0">
                <a:solidFill>
                  <a:srgbClr val="C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ОД приказ.</a:t>
            </a:r>
          </a:p>
          <a:p>
            <a:pPr algn="ctr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</a:pPr>
            <a:r>
              <a:rPr lang="ru-RU" sz="3200" b="1" dirty="0">
                <a:solidFill>
                  <a:srgbClr val="C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Для забавы, для ребят</a:t>
            </a:r>
          </a:p>
          <a:p>
            <a:pPr algn="ctr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</a:pPr>
            <a:r>
              <a:rPr lang="ru-RU" sz="3200" b="1" dirty="0">
                <a:solidFill>
                  <a:srgbClr val="C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Нужно строить Снежный Град</a:t>
            </a:r>
            <a:endParaRPr lang="ru-RU" sz="32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620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1412776"/>
            <a:ext cx="581439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4000" dirty="0">
                <a:solidFill>
                  <a:srgbClr val="C00000"/>
                </a:solidFill>
                <a:latin typeface="Monotype Corsiva" panose="03010101010201010101" pitchFamily="66" charset="0"/>
              </a:rPr>
              <a:t>Дружно мы взялись за дело</a:t>
            </a:r>
          </a:p>
          <a:p>
            <a:pPr algn="ctr">
              <a:spcBef>
                <a:spcPct val="0"/>
              </a:spcBef>
            </a:pPr>
            <a:r>
              <a:rPr lang="ru-RU" sz="4000" dirty="0">
                <a:solidFill>
                  <a:srgbClr val="C00000"/>
                </a:solidFill>
                <a:latin typeface="Monotype Corsiva" panose="03010101010201010101" pitchFamily="66" charset="0"/>
              </a:rPr>
              <a:t>И работа закипела.</a:t>
            </a:r>
          </a:p>
          <a:p>
            <a:pPr algn="ctr">
              <a:spcBef>
                <a:spcPct val="0"/>
              </a:spcBef>
            </a:pPr>
            <a:r>
              <a:rPr lang="ru-RU" sz="4000" dirty="0">
                <a:solidFill>
                  <a:srgbClr val="C00000"/>
                </a:solidFill>
                <a:latin typeface="Monotype Corsiva" panose="03010101010201010101" pitchFamily="66" charset="0"/>
              </a:rPr>
              <a:t>Мы творили, мастерили, </a:t>
            </a:r>
          </a:p>
          <a:p>
            <a:pPr algn="ctr">
              <a:spcBef>
                <a:spcPct val="0"/>
              </a:spcBef>
            </a:pPr>
            <a:r>
              <a:rPr lang="ru-RU" sz="4000" dirty="0">
                <a:solidFill>
                  <a:srgbClr val="C00000"/>
                </a:solidFill>
                <a:latin typeface="Monotype Corsiva" panose="03010101010201010101" pitchFamily="66" charset="0"/>
              </a:rPr>
              <a:t>Снежную страну лепили.</a:t>
            </a:r>
          </a:p>
          <a:p>
            <a:pPr algn="ctr">
              <a:spcBef>
                <a:spcPct val="0"/>
              </a:spcBef>
            </a:pPr>
            <a:r>
              <a:rPr lang="ru-RU" sz="4000" dirty="0">
                <a:solidFill>
                  <a:srgbClr val="C00000"/>
                </a:solidFill>
                <a:latin typeface="Monotype Corsiva" panose="03010101010201010101" pitchFamily="66" charset="0"/>
              </a:rPr>
              <a:t>Сказка снега, сказка льда!</a:t>
            </a:r>
          </a:p>
          <a:p>
            <a:pPr algn="ctr">
              <a:spcBef>
                <a:spcPct val="0"/>
              </a:spcBef>
            </a:pPr>
            <a:r>
              <a:rPr lang="ru-RU" sz="4000" dirty="0">
                <a:solidFill>
                  <a:srgbClr val="C00000"/>
                </a:solidFill>
                <a:latin typeface="Monotype Corsiva" panose="03010101010201010101" pitchFamily="66" charset="0"/>
              </a:rPr>
              <a:t>Замечательна она!</a:t>
            </a:r>
          </a:p>
        </p:txBody>
      </p:sp>
    </p:spTree>
    <p:extLst>
      <p:ext uri="{BB962C8B-B14F-4D97-AF65-F5344CB8AC3E}">
        <p14:creationId xmlns:p14="http://schemas.microsoft.com/office/powerpoint/2010/main" val="1777290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052736"/>
            <a:ext cx="2784309" cy="20882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011" y="1052736"/>
            <a:ext cx="2784309" cy="20882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420012"/>
            <a:ext cx="3768419" cy="282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047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83768" y="836713"/>
            <a:ext cx="437423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4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Мы, конечно, не зевали-</a:t>
            </a:r>
          </a:p>
          <a:p>
            <a:pPr algn="ctr">
              <a:spcBef>
                <a:spcPct val="0"/>
              </a:spcBef>
            </a:pPr>
            <a:r>
              <a:rPr lang="ru-RU" sz="4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Родителей на помощь созвали!</a:t>
            </a:r>
            <a:endParaRPr lang="ru-RU" sz="4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67241">
            <a:off x="290877" y="3262214"/>
            <a:ext cx="3120347" cy="23402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94567">
            <a:off x="2496119" y="3454184"/>
            <a:ext cx="2987824" cy="22408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260" y="4653136"/>
            <a:ext cx="2555776" cy="191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110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764704"/>
            <a:ext cx="3456384" cy="25922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048" y="3645024"/>
            <a:ext cx="3707904" cy="278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457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39752" y="692696"/>
            <a:ext cx="4518248" cy="19807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</a:pPr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А сейчас настал ваш час</a:t>
            </a:r>
          </a:p>
          <a:p>
            <a:pPr algn="ctr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</a:pPr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Полюбуйтесь на наш Агро-класс!</a:t>
            </a:r>
          </a:p>
          <a:p>
            <a:pPr algn="ctr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</a:pPr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Вот Снегурочка, вот Дед Мороз!</a:t>
            </a:r>
          </a:p>
          <a:p>
            <a:pPr algn="ctr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</a:pPr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Он, наверное, подарки нам принес!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996952"/>
            <a:ext cx="4446240" cy="333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549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1760" y="764704"/>
            <a:ext cx="4446240" cy="3832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</a:pPr>
            <a:r>
              <a:rPr lang="ru-RU" sz="2800" b="1" i="1" dirty="0" smtClean="0">
                <a:solidFill>
                  <a:srgbClr val="C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А </a:t>
            </a:r>
            <a:r>
              <a:rPr lang="ru-RU" sz="2800" b="1" i="1" dirty="0">
                <a:solidFill>
                  <a:srgbClr val="C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эту даму, конечно все знают</a:t>
            </a:r>
          </a:p>
          <a:p>
            <a:pPr algn="ctr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</a:pPr>
            <a:r>
              <a:rPr lang="ru-RU" sz="2800" b="1" i="1" dirty="0" smtClean="0">
                <a:solidFill>
                  <a:srgbClr val="C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Свиньей </a:t>
            </a:r>
            <a:r>
              <a:rPr lang="ru-RU" sz="2800" b="1" i="1" dirty="0">
                <a:solidFill>
                  <a:srgbClr val="C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ее называют</a:t>
            </a:r>
            <a:r>
              <a:rPr lang="ru-RU" sz="2800" b="1" i="1" dirty="0" smtClean="0">
                <a:solidFill>
                  <a:srgbClr val="C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</a:p>
          <a:p>
            <a:pPr algn="ctr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</a:pPr>
            <a:r>
              <a:rPr lang="ru-RU" sz="2800" b="1" i="1" dirty="0" smtClean="0">
                <a:solidFill>
                  <a:srgbClr val="C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 нашем городке она не зря –</a:t>
            </a:r>
          </a:p>
          <a:p>
            <a:pPr algn="ctr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</a:pPr>
            <a:r>
              <a:rPr lang="ru-RU" sz="2800" b="1" i="1" dirty="0" smtClean="0">
                <a:solidFill>
                  <a:srgbClr val="C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Свинья- символ 2019 года, друзья!</a:t>
            </a:r>
          </a:p>
          <a:p>
            <a:pPr algn="ctr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</a:pPr>
            <a:r>
              <a:rPr lang="ru-RU" sz="2800" b="1" i="1" dirty="0">
                <a:solidFill>
                  <a:srgbClr val="C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Эта Хрюшка- просто душка!</a:t>
            </a:r>
          </a:p>
          <a:p>
            <a:pPr algn="ctr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</a:pPr>
            <a:endParaRPr lang="ru-RU" sz="2800" b="1" i="1" dirty="0">
              <a:solidFill>
                <a:srgbClr val="C00000"/>
              </a:solidFill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509120"/>
            <a:ext cx="3131840" cy="234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773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79712" y="476672"/>
            <a:ext cx="4374232" cy="2141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</a:pPr>
            <a:r>
              <a:rPr lang="ru-RU" sz="2800" b="1" i="1" dirty="0" smtClean="0">
                <a:solidFill>
                  <a:srgbClr val="C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Ну а это- поросенок!</a:t>
            </a:r>
          </a:p>
          <a:p>
            <a:pPr algn="ctr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</a:pPr>
            <a:r>
              <a:rPr lang="ru-RU" sz="2800" b="1" i="1" dirty="0" smtClean="0">
                <a:solidFill>
                  <a:srgbClr val="C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Поросенок просто класс!</a:t>
            </a:r>
          </a:p>
          <a:p>
            <a:pPr algn="ctr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</a:pPr>
            <a:r>
              <a:rPr lang="ru-RU" sz="2800" b="1" i="1" dirty="0" smtClean="0">
                <a:solidFill>
                  <a:srgbClr val="C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Нос румяный и вдобавок пара добрых синих глаз!</a:t>
            </a:r>
            <a:endParaRPr lang="ru-RU" sz="2800" b="1" i="1" dirty="0">
              <a:solidFill>
                <a:srgbClr val="C00000"/>
              </a:solidFill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068960"/>
            <a:ext cx="3528392" cy="264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883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1271</TotalTime>
  <Words>290</Words>
  <Application>Microsoft Office PowerPoint</Application>
  <PresentationFormat>Экран (4:3)</PresentationFormat>
  <Paragraphs>49</Paragraphs>
  <Slides>17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5" baseType="lpstr">
      <vt:lpstr>Arial</vt:lpstr>
      <vt:lpstr>Arial Black</vt:lpstr>
      <vt:lpstr>Book Antiqua</vt:lpstr>
      <vt:lpstr>Calibri</vt:lpstr>
      <vt:lpstr>Century Gothic</vt:lpstr>
      <vt:lpstr>Monotype Corsiva</vt:lpstr>
      <vt:lpstr>Times New Roman</vt:lpstr>
      <vt:lpstr>Тема Office</vt:lpstr>
      <vt:lpstr>Новогодний фейерверк чудес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для презентации «С Новым годом!»</dc:title>
  <dc:creator>user</dc:creator>
  <cp:lastModifiedBy>я</cp:lastModifiedBy>
  <cp:revision>13</cp:revision>
  <dcterms:created xsi:type="dcterms:W3CDTF">2018-12-18T19:05:20Z</dcterms:created>
  <dcterms:modified xsi:type="dcterms:W3CDTF">2018-12-25T03:22:54Z</dcterms:modified>
</cp:coreProperties>
</file>