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Новогодний фейерверк 2018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МАОУ «</a:t>
            </a:r>
            <a:r>
              <a:rPr lang="ru-RU" sz="2800" b="1" dirty="0" err="1" smtClean="0"/>
              <a:t>Новоатьяловская</a:t>
            </a:r>
            <a:r>
              <a:rPr lang="ru-RU" sz="2800" b="1" dirty="0" smtClean="0"/>
              <a:t> СОШ»</a:t>
            </a:r>
            <a:endParaRPr lang="ru-RU" sz="2800" b="1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683568" y="1340768"/>
            <a:ext cx="432048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365104"/>
            <a:ext cx="48736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54224"/>
            <a:ext cx="48736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229200"/>
            <a:ext cx="48736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20688"/>
            <a:ext cx="48736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309" y="5191089"/>
            <a:ext cx="48736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32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132856"/>
            <a:ext cx="5256584" cy="39424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«Персонаж из </a:t>
            </a:r>
            <a:r>
              <a:rPr lang="en-US" dirty="0" smtClean="0"/>
              <a:t>Angry Bird’s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95140"/>
            <a:ext cx="48736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45224"/>
            <a:ext cx="48736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76" y="2359026"/>
            <a:ext cx="48736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47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388" y="2204864"/>
            <a:ext cx="5228398" cy="39212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«Русская печка</a:t>
            </a:r>
            <a:r>
              <a:rPr lang="ru-RU" dirty="0" smtClean="0"/>
              <a:t>»,  </a:t>
            </a:r>
            <a:r>
              <a:rPr lang="ru-RU" dirty="0" smtClean="0"/>
              <a:t>которая </a:t>
            </a:r>
            <a:r>
              <a:rPr lang="ru-RU" dirty="0" smtClean="0"/>
              <a:t>печёт </a:t>
            </a:r>
            <a:r>
              <a:rPr lang="ru-RU" dirty="0" smtClean="0"/>
              <a:t>вкусные пирожки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57192"/>
            <a:ext cx="48736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957182"/>
            <a:ext cx="48736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12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83" y="2492896"/>
            <a:ext cx="6459141" cy="363326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Жители </a:t>
            </a:r>
            <a:r>
              <a:rPr lang="ru-RU" dirty="0" err="1" smtClean="0"/>
              <a:t>арктики</a:t>
            </a:r>
            <a:r>
              <a:rPr lang="ru-RU" dirty="0" smtClean="0"/>
              <a:t> «Пингвин с </a:t>
            </a:r>
            <a:r>
              <a:rPr lang="ru-RU" dirty="0" err="1" smtClean="0"/>
              <a:t>пингвинятами</a:t>
            </a:r>
            <a:r>
              <a:rPr lang="ru-RU" dirty="0" smtClean="0"/>
              <a:t>»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48736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581128"/>
            <a:ext cx="48736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77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2956909" cy="424847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«Дядя Миша» и </a:t>
            </a:r>
            <a:r>
              <a:rPr lang="ru-RU" dirty="0" err="1" smtClean="0"/>
              <a:t>пингвинята</a:t>
            </a:r>
            <a:r>
              <a:rPr lang="ru-RU" dirty="0" smtClean="0"/>
              <a:t> приглашают в гости.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08920"/>
            <a:ext cx="4680000" cy="35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597" y="1844824"/>
            <a:ext cx="48736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04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04864"/>
            <a:ext cx="6587155" cy="37052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Поздравляем с Новым 2019</a:t>
            </a:r>
            <a:r>
              <a:rPr lang="ru-RU" dirty="0"/>
              <a:t> </a:t>
            </a:r>
            <a:r>
              <a:rPr lang="ru-RU" dirty="0" smtClean="0"/>
              <a:t>годом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725144"/>
            <a:ext cx="48736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59026"/>
            <a:ext cx="48736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1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4824000" cy="27135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Сказочные герои </a:t>
            </a:r>
            <a:br>
              <a:rPr lang="ru-RU" dirty="0" smtClean="0"/>
            </a:br>
            <a:r>
              <a:rPr lang="ru-RU" dirty="0" err="1" smtClean="0"/>
              <a:t>Новоатьяловской</a:t>
            </a:r>
            <a:r>
              <a:rPr lang="ru-RU" dirty="0" smtClean="0"/>
              <a:t> школы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9" r="28758"/>
          <a:stretch/>
        </p:blipFill>
        <p:spPr bwMode="auto">
          <a:xfrm>
            <a:off x="4644008" y="3851336"/>
            <a:ext cx="4373487" cy="2946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751" y="2645569"/>
            <a:ext cx="48736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324677"/>
            <a:ext cx="48736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66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Играем в царь-гору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840000" cy="513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2632510"/>
            <a:ext cx="48736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45224"/>
            <a:ext cx="48736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33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Вместе нам очень весело!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380000" cy="55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75141"/>
            <a:ext cx="48736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5517232"/>
            <a:ext cx="48736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96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227</TotalTime>
  <Words>56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Новогодний фейерверк 2018</vt:lpstr>
      <vt:lpstr> «Персонаж из Angry Bird’s»</vt:lpstr>
      <vt:lpstr>  «Русская печка»,  которая печёт вкусные пирожки</vt:lpstr>
      <vt:lpstr>Жители арктики «Пингвин с пингвинятами» </vt:lpstr>
      <vt:lpstr>«Дядя Миша» и пингвинята приглашают в гости. </vt:lpstr>
      <vt:lpstr>Поздравляем с Новым 2019 годом </vt:lpstr>
      <vt:lpstr>Сказочные герои  Новоатьяловской школы</vt:lpstr>
      <vt:lpstr>Играем в царь-гору</vt:lpstr>
      <vt:lpstr>Вместе нам очень весело!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Новогодний фейерверк 2018</dc:title>
  <dc:creator>Director</dc:creator>
  <cp:lastModifiedBy>Director</cp:lastModifiedBy>
  <cp:revision>13</cp:revision>
  <dcterms:modified xsi:type="dcterms:W3CDTF">2018-12-25T10:30:09Z</dcterms:modified>
</cp:coreProperties>
</file>