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3" r:id="rId18"/>
    <p:sldId id="272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1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DB66-87AB-46C0-A9B1-FBA3C81E966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5D95-41AA-417B-80B8-793BDAE0E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DB66-87AB-46C0-A9B1-FBA3C81E966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5D95-41AA-417B-80B8-793BDAE0E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DB66-87AB-46C0-A9B1-FBA3C81E966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5D95-41AA-417B-80B8-793BDAE0E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DB66-87AB-46C0-A9B1-FBA3C81E966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5D95-41AA-417B-80B8-793BDAE0E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DB66-87AB-46C0-A9B1-FBA3C81E966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5D95-41AA-417B-80B8-793BDAE0E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DB66-87AB-46C0-A9B1-FBA3C81E966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5D95-41AA-417B-80B8-793BDAE0E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DB66-87AB-46C0-A9B1-FBA3C81E966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5D95-41AA-417B-80B8-793BDAE0E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DB66-87AB-46C0-A9B1-FBA3C81E966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35D95-41AA-417B-80B8-793BDAE0E0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DB66-87AB-46C0-A9B1-FBA3C81E966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5D95-41AA-417B-80B8-793BDAE0E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DB66-87AB-46C0-A9B1-FBA3C81E966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3835D95-41AA-417B-80B8-793BDAE0E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760DB66-87AB-46C0-A9B1-FBA3C81E966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5D95-41AA-417B-80B8-793BDAE0E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760DB66-87AB-46C0-A9B1-FBA3C81E9661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3835D95-41AA-417B-80B8-793BDAE0E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Участники Великой Отечественной войны</a:t>
            </a:r>
            <a:br>
              <a:rPr lang="ru-RU" dirty="0" smtClean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Никто не забыт,</a:t>
            </a:r>
          </a:p>
          <a:p>
            <a:r>
              <a:rPr lang="ru-RU" sz="2400" dirty="0" smtClean="0"/>
              <a:t>Ничто не забыто…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467600" cy="5768997"/>
          </a:xfrm>
        </p:spPr>
        <p:txBody>
          <a:bodyPr/>
          <a:lstStyle/>
          <a:p>
            <a:r>
              <a:rPr lang="ru-RU" dirty="0" smtClean="0"/>
              <a:t>Дошёл до Румынии, Венгрии, Польши, Чехословакии. После окончания войны служил на границе Турции. </a:t>
            </a:r>
          </a:p>
          <a:p>
            <a:r>
              <a:rPr lang="ru-RU" dirty="0" smtClean="0"/>
              <a:t>Домой вернулся в 1947 году.</a:t>
            </a:r>
          </a:p>
          <a:p>
            <a:r>
              <a:rPr lang="ru-RU" dirty="0" smtClean="0"/>
              <a:t>Имеет награды:</a:t>
            </a:r>
          </a:p>
          <a:p>
            <a:r>
              <a:rPr lang="ru-RU" dirty="0" smtClean="0"/>
              <a:t>- медаль «За отвагу»</a:t>
            </a:r>
          </a:p>
          <a:p>
            <a:r>
              <a:rPr lang="ru-RU" dirty="0" smtClean="0"/>
              <a:t>- медаль «За взятие Будапешта»</a:t>
            </a:r>
          </a:p>
          <a:p>
            <a:r>
              <a:rPr lang="ru-RU" dirty="0" smtClean="0"/>
              <a:t>- «Орден Отечественной войны»</a:t>
            </a:r>
          </a:p>
          <a:p>
            <a:r>
              <a:rPr lang="ru-RU" dirty="0" smtClean="0"/>
              <a:t>- 7 юбилейных медалей.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Антуфьев</a:t>
            </a:r>
            <a:r>
              <a:rPr lang="ru-RU" sz="3600" dirty="0" smtClean="0"/>
              <a:t> Николай Тимофеевич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Родился  9 декабря 1917 года. Призван в армию в 1939 году, в артиллерийские войска.</a:t>
            </a:r>
          </a:p>
          <a:p>
            <a:r>
              <a:rPr lang="ru-RU" dirty="0" smtClean="0"/>
              <a:t>Звание старший сержант,</a:t>
            </a:r>
          </a:p>
          <a:p>
            <a:r>
              <a:rPr lang="ru-RU" dirty="0" smtClean="0"/>
              <a:t>Заместитель командира </a:t>
            </a:r>
          </a:p>
          <a:p>
            <a:r>
              <a:rPr lang="ru-RU" dirty="0" smtClean="0"/>
              <a:t>взвода.</a:t>
            </a:r>
          </a:p>
          <a:p>
            <a:r>
              <a:rPr lang="ru-RU" dirty="0" smtClean="0"/>
              <a:t>Воевал на 2-м </a:t>
            </a:r>
          </a:p>
          <a:p>
            <a:r>
              <a:rPr lang="ru-RU" dirty="0" smtClean="0"/>
              <a:t>Украинском фронте.</a:t>
            </a:r>
            <a:endParaRPr lang="ru-RU" dirty="0"/>
          </a:p>
        </p:txBody>
      </p:sp>
      <p:pic>
        <p:nvPicPr>
          <p:cNvPr id="6" name="Picture 2" descr="C:\Users\Светлана\Favorites\Windows Live\Documents\Мои сканированные изображения\2010-05 (май)\сканирование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714620"/>
            <a:ext cx="292193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57166"/>
            <a:ext cx="7467600" cy="576899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1941 году, в декабре ранен под г. Тулой, в госпитале пролежал до марта 1941года.</a:t>
            </a:r>
          </a:p>
          <a:p>
            <a:r>
              <a:rPr lang="ru-RU" dirty="0" smtClean="0"/>
              <a:t>Затем попал под Воронеж. Воевал на Курской дуге, освобождал Харьков, Белград, Старый Оскол.</a:t>
            </a:r>
          </a:p>
          <a:p>
            <a:r>
              <a:rPr lang="ru-RU" dirty="0" smtClean="0"/>
              <a:t>Демобилизован в 1947 году. </a:t>
            </a:r>
          </a:p>
          <a:p>
            <a:r>
              <a:rPr lang="ru-RU" dirty="0" smtClean="0"/>
              <a:t>Награды военного времени: 2 медали За отвагу, орден Красной Звезды, орден Отечественной войны 2-й степени, медаль За взятие Будапешта, За Победу над Германией.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Новопашин</a:t>
            </a:r>
            <a:r>
              <a:rPr lang="ru-RU" sz="3200" dirty="0" smtClean="0"/>
              <a:t>  Егор Александрович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Родился 23 апреля 1926 года, в деревне </a:t>
            </a:r>
            <a:r>
              <a:rPr lang="ru-RU" dirty="0" err="1" smtClean="0"/>
              <a:t>Турнаево</a:t>
            </a:r>
            <a:r>
              <a:rPr lang="ru-RU" dirty="0" smtClean="0"/>
              <a:t>. На фронт призвали в 1944 г. </a:t>
            </a:r>
          </a:p>
          <a:p>
            <a:r>
              <a:rPr lang="ru-RU" dirty="0" smtClean="0"/>
              <a:t>Служил в 25 дивизии</a:t>
            </a:r>
          </a:p>
          <a:p>
            <a:r>
              <a:rPr lang="ru-RU" dirty="0" smtClean="0"/>
              <a:t>194 полка</a:t>
            </a:r>
          </a:p>
          <a:p>
            <a:r>
              <a:rPr lang="ru-RU" dirty="0" smtClean="0"/>
              <a:t>в отделении связи </a:t>
            </a:r>
          </a:p>
          <a:p>
            <a:r>
              <a:rPr lang="ru-RU" dirty="0" smtClean="0"/>
              <a:t>телефонистом.</a:t>
            </a:r>
            <a:endParaRPr lang="ru-RU" dirty="0"/>
          </a:p>
        </p:txBody>
      </p:sp>
      <p:pic>
        <p:nvPicPr>
          <p:cNvPr id="5" name="Picture 2" descr="C:\Users\Светлана\Favorites\Windows Live\Documents\Мои сканированные изображения\2010-05 (май)\сканирование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643182"/>
            <a:ext cx="2743200" cy="369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467600" cy="5768997"/>
          </a:xfrm>
        </p:spPr>
        <p:txBody>
          <a:bodyPr/>
          <a:lstStyle/>
          <a:p>
            <a:r>
              <a:rPr lang="ru-RU" dirty="0" smtClean="0"/>
              <a:t>Брал города </a:t>
            </a:r>
            <a:r>
              <a:rPr lang="ru-RU" dirty="0" err="1" smtClean="0"/>
              <a:t>Бискау</a:t>
            </a:r>
            <a:r>
              <a:rPr lang="ru-RU" dirty="0" smtClean="0"/>
              <a:t>, </a:t>
            </a:r>
            <a:r>
              <a:rPr lang="ru-RU" dirty="0" err="1" smtClean="0"/>
              <a:t>Ратибор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Дошёл до Берлина, затем его дивизию перебросили до Чехословакии. Из Чехословакии в Германию, осенью 1945 года перевели в Венгрию. В Венгрии восстанавливали немцами разрушенные города.</a:t>
            </a:r>
          </a:p>
          <a:p>
            <a:r>
              <a:rPr lang="ru-RU" dirty="0" smtClean="0"/>
              <a:t>Домой Егор Александрович вернулся 10 июня 1950 года.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467600" cy="56261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Имеет награды:</a:t>
            </a:r>
          </a:p>
          <a:p>
            <a:r>
              <a:rPr lang="ru-RU" sz="3600" dirty="0" smtClean="0"/>
              <a:t>- медаль «За отвагу»</a:t>
            </a:r>
          </a:p>
          <a:p>
            <a:r>
              <a:rPr lang="ru-RU" sz="3600" dirty="0" smtClean="0"/>
              <a:t>- медаль «За взятие Берлина»</a:t>
            </a:r>
          </a:p>
          <a:p>
            <a:r>
              <a:rPr lang="ru-RU" sz="3600" dirty="0" smtClean="0"/>
              <a:t>- медаль «За Победу над Германией»</a:t>
            </a:r>
          </a:p>
          <a:p>
            <a:r>
              <a:rPr lang="ru-RU" sz="3600" dirty="0" smtClean="0"/>
              <a:t>- орден</a:t>
            </a:r>
          </a:p>
          <a:p>
            <a:r>
              <a:rPr lang="ru-RU" sz="3600" dirty="0" smtClean="0"/>
              <a:t>- 7 </a:t>
            </a:r>
            <a:r>
              <a:rPr lang="ru-RU" sz="3600" smtClean="0"/>
              <a:t>юбилейных медалей.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Кукарский</a:t>
            </a:r>
            <a:r>
              <a:rPr lang="ru-RU" sz="3200" dirty="0" smtClean="0"/>
              <a:t> Александр </a:t>
            </a:r>
            <a:r>
              <a:rPr lang="ru-RU" sz="3200" dirty="0" err="1" smtClean="0"/>
              <a:t>Арсентьевич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Родился 13 августа 1927 года.</a:t>
            </a:r>
          </a:p>
          <a:p>
            <a:r>
              <a:rPr lang="ru-RU" dirty="0" smtClean="0"/>
              <a:t>Призван в армию </a:t>
            </a:r>
          </a:p>
          <a:p>
            <a:r>
              <a:rPr lang="ru-RU" dirty="0" smtClean="0"/>
              <a:t>14 сентября 1944 года. </a:t>
            </a:r>
          </a:p>
          <a:p>
            <a:pPr>
              <a:buNone/>
            </a:pPr>
            <a:r>
              <a:rPr lang="ru-RU" dirty="0" smtClean="0"/>
              <a:t>Звание старшина. До 12 мая служил в запасном учебном полку по подготовке младших командиров.</a:t>
            </a:r>
            <a:endParaRPr lang="ru-RU" dirty="0"/>
          </a:p>
        </p:txBody>
      </p:sp>
      <p:pic>
        <p:nvPicPr>
          <p:cNvPr id="6" name="Picture 2" descr="C:\Users\Светлана\Pictures\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32" y="1071546"/>
            <a:ext cx="257176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467600" cy="5768997"/>
          </a:xfrm>
        </p:spPr>
        <p:txBody>
          <a:bodyPr/>
          <a:lstStyle/>
          <a:p>
            <a:r>
              <a:rPr lang="ru-RU" dirty="0" smtClean="0"/>
              <a:t>В боях участие не принимал. В июне месяце был участником парада победы в г. Ленинграде вместе со своим подразделением. В 1945 году в августе принимал участие по ликвидации банд в Эстонии. Награждён медалью «За победу над Германией»</a:t>
            </a:r>
          </a:p>
          <a:p>
            <a:r>
              <a:rPr lang="ru-RU" dirty="0" smtClean="0"/>
              <a:t>С июня 1946 года по 2 марта 1951 года служил в должности старшины роты. Демобилизован по состоянию здоровья.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Кукарский</a:t>
            </a:r>
            <a:r>
              <a:rPr lang="ru-RU" dirty="0" smtClean="0"/>
              <a:t> Фёдор Давыдович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r>
              <a:rPr lang="ru-RU" dirty="0" smtClean="0"/>
              <a:t>Родился в1924 году. Призван в ряды Красной армии 16 августа 1942 года, где находился в учебном полку. </a:t>
            </a:r>
            <a:endParaRPr lang="ru-RU" dirty="0"/>
          </a:p>
        </p:txBody>
      </p:sp>
      <p:pic>
        <p:nvPicPr>
          <p:cNvPr id="1027" name="Picture 3" descr="C:\Users\Светлана\Favorites\Windows Live\Documents\Мои сканированные изображения\2010-05 (май)\сканирование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4357686" cy="278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467600" cy="5911873"/>
          </a:xfrm>
        </p:spPr>
        <p:txBody>
          <a:bodyPr/>
          <a:lstStyle/>
          <a:p>
            <a:r>
              <a:rPr lang="ru-RU" dirty="0" smtClean="0"/>
              <a:t>После госпиталя военной медицинской комиссией был направлен в нестроевую службу, затем в железнодорожные войска, где служил и работал на восстановлении железнодорожного хозяйства до 1949 года.</a:t>
            </a:r>
          </a:p>
          <a:p>
            <a:r>
              <a:rPr lang="ru-RU" dirty="0" smtClean="0"/>
              <a:t>15 марта 1949 года был демобилизован из рядов советской армии.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Посвящается </a:t>
            </a:r>
            <a:r>
              <a:rPr lang="ru-RU" sz="3200" dirty="0" smtClean="0"/>
              <a:t>67-летию </a:t>
            </a:r>
            <a:r>
              <a:rPr lang="ru-RU" sz="3200" dirty="0" smtClean="0"/>
              <a:t>Великой                 победы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 сердцах наших жить будут вечно</a:t>
            </a:r>
          </a:p>
          <a:p>
            <a:r>
              <a:rPr lang="ru-RU" dirty="0" smtClean="0"/>
              <a:t>Герои минувшей войны.</a:t>
            </a:r>
          </a:p>
          <a:p>
            <a:r>
              <a:rPr lang="ru-RU" dirty="0" smtClean="0"/>
              <a:t>Нам память  о них дорога бесконечно,</a:t>
            </a:r>
          </a:p>
          <a:p>
            <a:r>
              <a:rPr lang="ru-RU" dirty="0" smtClean="0"/>
              <a:t>И ею с тобой мы сильны!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467600" cy="5840435"/>
          </a:xfrm>
        </p:spPr>
        <p:txBody>
          <a:bodyPr/>
          <a:lstStyle/>
          <a:p>
            <a:r>
              <a:rPr lang="ru-RU" dirty="0" smtClean="0"/>
              <a:t>В октябре 1943 года часть, где находился Федор Давыдович, прибыла на фронт в составе  3-го Белорусского фронта, в направлении Смоленск-Орша-Витебск, где и принимал участие в боевых операциях.</a:t>
            </a:r>
          </a:p>
          <a:p>
            <a:r>
              <a:rPr lang="ru-RU" dirty="0" smtClean="0"/>
              <a:t>В одном из боёв под Витебском был тяжёло ранен в 1944 году. 6 месяцев был на лечении в военном госпитале города Семёнов Горьковской области.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Баталов Сергей Тимофеевич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525963"/>
          </a:xfrm>
        </p:spPr>
        <p:txBody>
          <a:bodyPr/>
          <a:lstStyle/>
          <a:p>
            <a:r>
              <a:rPr lang="ru-RU" dirty="0" smtClean="0"/>
              <a:t>Родился 14  октябрь 1923 года в д. Троицк. Отсюда в декабре 1941 года был призван в ряды защитников Родины. На фронт он попал в разгар боёв под Сталинградом.</a:t>
            </a:r>
            <a:endParaRPr lang="ru-RU" dirty="0"/>
          </a:p>
        </p:txBody>
      </p:sp>
      <p:pic>
        <p:nvPicPr>
          <p:cNvPr id="2050" name="Picture 2" descr="C:\Users\Светлана\Favorites\Windows Live\Documents\Мои сканированные изображения\2010-05 (май)\сканирование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285860"/>
            <a:ext cx="3059113" cy="359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467600" cy="591187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До конца боёв под Сталинградом Сергей Тимофеевич сражался в отдельном пулемётно-миномётном батальоне. В 1943 году полк был переброшен на отдых под Москву.</a:t>
            </a:r>
          </a:p>
          <a:p>
            <a:r>
              <a:rPr lang="ru-RU" dirty="0" smtClean="0"/>
              <a:t>Уже в ноябре Сергей Тимофеевич участвовал в боях 3-го Украинского фронта. Участвуя в боях Ясско-Кишинёвской операции, он проявил мужество и героизм и был награждён орденом Отечественной войны 1 степени.</a:t>
            </a:r>
          </a:p>
          <a:p>
            <a:r>
              <a:rPr lang="ru-RU" dirty="0" smtClean="0"/>
              <a:t>Сейчас грудь ветерана украшают два ордена и семь медалей – заслуженные награды за ратные подвиги нашему земляку!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Сырчин</a:t>
            </a:r>
            <a:r>
              <a:rPr lang="ru-RU" dirty="0" smtClean="0"/>
              <a:t> Алексей Алексеевич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525963"/>
          </a:xfrm>
        </p:spPr>
        <p:txBody>
          <a:bodyPr/>
          <a:lstStyle/>
          <a:p>
            <a:r>
              <a:rPr lang="ru-RU" dirty="0" smtClean="0"/>
              <a:t>Родился 31 мая 1921 года в деревне </a:t>
            </a:r>
            <a:r>
              <a:rPr lang="ru-RU" dirty="0" err="1" smtClean="0"/>
              <a:t>Баталово</a:t>
            </a:r>
            <a:r>
              <a:rPr lang="ru-RU" dirty="0" smtClean="0"/>
              <a:t> </a:t>
            </a:r>
            <a:r>
              <a:rPr lang="ru-RU" dirty="0" err="1" smtClean="0"/>
              <a:t>Черноярского</a:t>
            </a:r>
            <a:r>
              <a:rPr lang="ru-RU" dirty="0" smtClean="0"/>
              <a:t> сельсовета.</a:t>
            </a:r>
          </a:p>
          <a:p>
            <a:r>
              <a:rPr lang="ru-RU" dirty="0" smtClean="0"/>
              <a:t>Окончил неполную среднюю школу, в 1940 году вступил в комсомол и вскоре был призван в ряды Красной Армии.</a:t>
            </a:r>
            <a:endParaRPr lang="ru-RU" dirty="0"/>
          </a:p>
        </p:txBody>
      </p:sp>
      <p:pic>
        <p:nvPicPr>
          <p:cNvPr id="3074" name="Picture 2" descr="C:\Users\Светлана\Favorites\Windows Live\Documents\Мои сканированные изображения\2010-05 (май)\сканирование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561" y="1000108"/>
            <a:ext cx="3159439" cy="456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467600" cy="5768997"/>
          </a:xfrm>
        </p:spPr>
        <p:txBody>
          <a:bodyPr/>
          <a:lstStyle/>
          <a:p>
            <a:r>
              <a:rPr lang="ru-RU" dirty="0" smtClean="0"/>
              <a:t>Службу проходил в Заполярье, недалеко от границы с Финляндией в одном из сапёрных батальонов.</a:t>
            </a:r>
          </a:p>
          <a:p>
            <a:r>
              <a:rPr lang="ru-RU" dirty="0" smtClean="0"/>
              <a:t>Во время войны был сапёром, затем командиром сапёрного отделения. Освобождал родную землю, и как поётся в песне прошагал пол-Европы, </a:t>
            </a:r>
            <a:r>
              <a:rPr lang="ru-RU" dirty="0" err="1" smtClean="0"/>
              <a:t>пол-земли</a:t>
            </a:r>
            <a:r>
              <a:rPr lang="ru-RU" dirty="0" smtClean="0"/>
              <a:t>. Воевал на территории Болгарии, Румынии, Венгрии, Чехословакии,   Австрии.</a:t>
            </a:r>
            <a:endParaRPr lang="ru-RU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7467600" cy="61261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 освобождение и взятие городов главнокомандующими Советского Союза объявляется благодарность товарищу старшему сержанту </a:t>
            </a:r>
            <a:r>
              <a:rPr lang="ru-RU" dirty="0" err="1" smtClean="0"/>
              <a:t>Сырчину</a:t>
            </a:r>
            <a:r>
              <a:rPr lang="ru-RU" dirty="0" smtClean="0"/>
              <a:t> А.А.:</a:t>
            </a:r>
          </a:p>
          <a:p>
            <a:r>
              <a:rPr lang="ru-RU" dirty="0" smtClean="0"/>
              <a:t>- за участие в форсировании на р. Днепр, прорыв сильной эшелонированной обороны противника и освобождение города Днепродзержинска.</a:t>
            </a:r>
          </a:p>
          <a:p>
            <a:r>
              <a:rPr lang="ru-RU" dirty="0" smtClean="0"/>
              <a:t>- за форсирование р. Днестр и освобождение крепости </a:t>
            </a:r>
            <a:r>
              <a:rPr lang="ru-RU" dirty="0" err="1" smtClean="0"/>
              <a:t>Аккерман</a:t>
            </a:r>
            <a:endParaRPr lang="ru-RU" dirty="0" smtClean="0"/>
          </a:p>
          <a:p>
            <a:r>
              <a:rPr lang="ru-RU" dirty="0" smtClean="0"/>
              <a:t>- за форсирование р. </a:t>
            </a:r>
            <a:r>
              <a:rPr lang="ru-RU" dirty="0" err="1" smtClean="0"/>
              <a:t>Тисса</a:t>
            </a:r>
            <a:r>
              <a:rPr lang="ru-RU" dirty="0" smtClean="0"/>
              <a:t> и участие в овладении г. </a:t>
            </a:r>
            <a:r>
              <a:rPr lang="ru-RU" dirty="0" err="1" smtClean="0"/>
              <a:t>Сергед</a:t>
            </a:r>
            <a:endParaRPr lang="ru-RU" dirty="0" smtClean="0"/>
          </a:p>
          <a:p>
            <a:r>
              <a:rPr lang="ru-RU" dirty="0" smtClean="0"/>
              <a:t>За свои боевые заслуги Алексей Алексеевич был награжден множеством орденов и медалей.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7467600" cy="17748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Кузнецов Иван Степанович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525963"/>
          </a:xfrm>
        </p:spPr>
        <p:txBody>
          <a:bodyPr/>
          <a:lstStyle/>
          <a:p>
            <a:r>
              <a:rPr lang="ru-RU" dirty="0" smtClean="0"/>
              <a:t>Родился  10 октября 1918 года. Призван в армию в 1939 году. Служил   на дальнем Востоке. В 1940 году ему было присвоено звание ефрейтор. В 1941 году 22 июни мобилизовали на фронт.</a:t>
            </a:r>
            <a:endParaRPr lang="ru-RU" dirty="0"/>
          </a:p>
        </p:txBody>
      </p:sp>
      <p:pic>
        <p:nvPicPr>
          <p:cNvPr id="1026" name="Picture 2" descr="C:\Users\Светлана\Favorites\Windows Live\Documents\Мои сканированные изображения\2010-05 (май)\сканирование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3263" y="1643050"/>
            <a:ext cx="3360737" cy="380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467600" cy="569755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Попал на </a:t>
            </a:r>
            <a:r>
              <a:rPr lang="ru-RU" dirty="0" err="1" smtClean="0"/>
              <a:t>Волховское</a:t>
            </a:r>
            <a:r>
              <a:rPr lang="ru-RU" dirty="0" smtClean="0"/>
              <a:t> направление г. Тихвин.</a:t>
            </a:r>
          </a:p>
          <a:p>
            <a:r>
              <a:rPr lang="ru-RU" dirty="0" smtClean="0"/>
              <a:t>В январе на р. Волхов получил ранение в ногу, лежал в госпитале г. Череповец, через месяц  на переформировку в г. Вологда.</a:t>
            </a:r>
          </a:p>
          <a:p>
            <a:r>
              <a:rPr lang="ru-RU" dirty="0" smtClean="0"/>
              <a:t>8 марта 1942 года вторично ранен в руку разрывной пулей. Госпитализирован в город Боровичи.</a:t>
            </a:r>
          </a:p>
          <a:p>
            <a:r>
              <a:rPr lang="ru-RU" dirty="0" smtClean="0"/>
              <a:t>По заключению комиссии был снят с воинского учета.</a:t>
            </a:r>
          </a:p>
          <a:p>
            <a:r>
              <a:rPr lang="ru-RU" dirty="0" smtClean="0"/>
              <a:t>Награжден орденом «Отечественной войны 1-ой степени», 7 медалями.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Косогоров Аркадий Ильич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Родился 16 октября 1917 года. Был призван в ряды Красной Армии в 1938 году. Попал на Дальний Восток. Был  зачислен в артиллерию, затем был направлен в школу  младших командиров.</a:t>
            </a:r>
            <a:endParaRPr lang="ru-RU" dirty="0"/>
          </a:p>
        </p:txBody>
      </p:sp>
      <p:pic>
        <p:nvPicPr>
          <p:cNvPr id="1026" name="Picture 2" descr="C:\Users\Светлана\Favorites\Windows Live\Documents\Мои сканированные изображения\2010-05 (май)\сканирование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285860"/>
            <a:ext cx="2916237" cy="3570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467600" cy="5911873"/>
          </a:xfrm>
        </p:spPr>
        <p:txBody>
          <a:bodyPr/>
          <a:lstStyle/>
          <a:p>
            <a:r>
              <a:rPr lang="ru-RU" dirty="0" smtClean="0"/>
              <a:t>С начала войны с Германией был переведён в 72-ю отдельную Краснознаменную танковую бригаду. Затем бригада была переброшена на границу для защиты нашей Родины от японских милитаристов.</a:t>
            </a:r>
          </a:p>
          <a:p>
            <a:r>
              <a:rPr lang="ru-RU" dirty="0" smtClean="0"/>
              <a:t>После объявления войны бригада была брошена в бой. Брали город </a:t>
            </a:r>
            <a:r>
              <a:rPr lang="ru-RU" dirty="0" err="1" smtClean="0"/>
              <a:t>Янзы</a:t>
            </a:r>
            <a:r>
              <a:rPr lang="ru-RU" dirty="0" smtClean="0"/>
              <a:t> и </a:t>
            </a:r>
            <a:r>
              <a:rPr lang="ru-RU" dirty="0" err="1" smtClean="0"/>
              <a:t>Дунхуа</a:t>
            </a:r>
            <a:r>
              <a:rPr lang="ru-RU" dirty="0" smtClean="0"/>
              <a:t>, где Аркадий Ильич был ранен.</a:t>
            </a:r>
          </a:p>
          <a:p>
            <a:r>
              <a:rPr lang="ru-RU" dirty="0" smtClean="0"/>
              <a:t>В 1946 году Аркадий Ильич был демобилизован.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Сколько солдат ушло на фронт из нашего района?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Из </a:t>
            </a:r>
            <a:r>
              <a:rPr lang="ru-RU" dirty="0" err="1" smtClean="0"/>
              <a:t>Нижнетавдинского</a:t>
            </a:r>
            <a:r>
              <a:rPr lang="ru-RU" dirty="0" smtClean="0"/>
              <a:t> района на фронт было отправлено 14500 солдат. Вернулось с фронта всего 4244 человека. В их рядах и были </a:t>
            </a:r>
            <a:r>
              <a:rPr lang="ru-RU" dirty="0" err="1" smtClean="0"/>
              <a:t>Болдырев</a:t>
            </a:r>
            <a:r>
              <a:rPr lang="ru-RU" dirty="0" smtClean="0"/>
              <a:t> Алексей Николаевич, </a:t>
            </a:r>
            <a:r>
              <a:rPr lang="ru-RU" dirty="0" err="1" smtClean="0"/>
              <a:t>Сырчин</a:t>
            </a:r>
            <a:r>
              <a:rPr lang="ru-RU" dirty="0" smtClean="0"/>
              <a:t> Алексей Алексеевич, Кузнецов Иван Георгиевич, Кривошеин Александр Иванович, Санников Иван Яковлевич, </a:t>
            </a:r>
            <a:r>
              <a:rPr lang="ru-RU" dirty="0" err="1" smtClean="0"/>
              <a:t>Новопашин</a:t>
            </a:r>
            <a:r>
              <a:rPr lang="ru-RU" dirty="0" smtClean="0"/>
              <a:t> Егор Александрович, </a:t>
            </a:r>
            <a:r>
              <a:rPr lang="ru-RU" dirty="0" err="1" smtClean="0"/>
              <a:t>Кукарский</a:t>
            </a:r>
            <a:r>
              <a:rPr lang="ru-RU" dirty="0" smtClean="0"/>
              <a:t> Александр </a:t>
            </a:r>
            <a:r>
              <a:rPr lang="ru-RU" dirty="0" err="1" smtClean="0"/>
              <a:t>Арсентьевич</a:t>
            </a:r>
            <a:r>
              <a:rPr lang="ru-RU" dirty="0" smtClean="0"/>
              <a:t>, Рябов Иван Фёдорович, </a:t>
            </a:r>
            <a:r>
              <a:rPr lang="ru-RU" dirty="0" err="1" smtClean="0"/>
              <a:t>Антуфьев</a:t>
            </a:r>
            <a:r>
              <a:rPr lang="ru-RU" dirty="0" smtClean="0"/>
              <a:t> Николай Тимофеевич, Михайлов Николай Тимофеевич, </a:t>
            </a:r>
            <a:r>
              <a:rPr lang="ru-RU" dirty="0" err="1" smtClean="0"/>
              <a:t>Кукарский</a:t>
            </a:r>
            <a:r>
              <a:rPr lang="ru-RU" dirty="0" smtClean="0"/>
              <a:t> Лука Алексеевич.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Четвёркин Николай Дмитриевич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Родился 15 декабря 1924 года в с. Антипино. На фронте с августа 1942 года, призван в </a:t>
            </a:r>
            <a:r>
              <a:rPr lang="ru-RU" dirty="0" err="1" smtClean="0"/>
              <a:t>Нижнетавдинский</a:t>
            </a:r>
            <a:r>
              <a:rPr lang="ru-RU" dirty="0" smtClean="0"/>
              <a:t> РВК.</a:t>
            </a:r>
          </a:p>
          <a:p>
            <a:r>
              <a:rPr lang="ru-RU" dirty="0" smtClean="0"/>
              <a:t>Учился в г. Тюмени на снайпера-разведчика, в 1943 году его увезли на фронт(Орловско-Курская дуга)</a:t>
            </a:r>
            <a:endParaRPr lang="ru-RU" dirty="0"/>
          </a:p>
        </p:txBody>
      </p:sp>
      <p:pic>
        <p:nvPicPr>
          <p:cNvPr id="1026" name="Picture 2" descr="C:\Users\Светлана\Favorites\Windows Live\Documents\Мои сканированные изображения\2010-05 (май)\сканирование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3" y="1500175"/>
            <a:ext cx="2857520" cy="3991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7467600" cy="614366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Служил по командованием генерала Ватутина, после его гибели под командованием генерала </a:t>
            </a:r>
            <a:r>
              <a:rPr lang="ru-RU" dirty="0" err="1" smtClean="0"/>
              <a:t>Рокосовского</a:t>
            </a:r>
            <a:r>
              <a:rPr lang="ru-RU" dirty="0" smtClean="0"/>
              <a:t> , 2-ей  </a:t>
            </a:r>
            <a:r>
              <a:rPr lang="ru-RU" dirty="0" err="1" smtClean="0"/>
              <a:t>Беларусский</a:t>
            </a:r>
            <a:r>
              <a:rPr lang="ru-RU" dirty="0" smtClean="0"/>
              <a:t> фронт. Звание- сержант, командир отделения.</a:t>
            </a:r>
          </a:p>
          <a:p>
            <a:r>
              <a:rPr lang="ru-RU" dirty="0" smtClean="0"/>
              <a:t>Дошли до Белой церкви, попал под обстрел, ранен в голову. Подобрали санитары, был без сознания, госпитализирован.</a:t>
            </a:r>
          </a:p>
          <a:p>
            <a:r>
              <a:rPr lang="ru-RU" dirty="0" smtClean="0"/>
              <a:t>Награды военного времени: орден «Красной Звезды», медаль «За отвагу», орден «Отечественной войны».</a:t>
            </a:r>
          </a:p>
          <a:p>
            <a:r>
              <a:rPr lang="ru-RU" dirty="0" smtClean="0"/>
              <a:t>Мобилизован 4 ноября 1945 года.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Favorites\Windows Live\Documents\Мои сканированные изображения\2010-05 (май)\сканирование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290"/>
            <a:ext cx="4357718" cy="6147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лана\Favorites\Windows Live\Documents\Мои сканированные изображения\2010-05 (май)\сканирование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8604"/>
            <a:ext cx="4071966" cy="5730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467600" cy="5911873"/>
          </a:xfrm>
        </p:spPr>
        <p:txBody>
          <a:bodyPr/>
          <a:lstStyle/>
          <a:p>
            <a:r>
              <a:rPr lang="ru-RU" sz="3600" dirty="0" smtClean="0"/>
              <a:t>Народ, который победил в этой войне, способен одолеть любые трудности и решить любые задачи.</a:t>
            </a:r>
          </a:p>
          <a:p>
            <a:r>
              <a:rPr lang="ru-RU" sz="3600" dirty="0" smtClean="0"/>
              <a:t>Народ, который перенёс такую войну, не может не желать мира всей душой</a:t>
            </a:r>
            <a:r>
              <a:rPr lang="ru-RU" dirty="0" smtClean="0"/>
              <a:t>.</a:t>
            </a:r>
          </a:p>
          <a:p>
            <a:r>
              <a:rPr lang="ru-RU" sz="3600" i="1" u="sng" dirty="0" smtClean="0"/>
              <a:t>Будем же в своих сегодняшних делах и заботах  помнить об уроках войны и ПОБЕДЫ!</a:t>
            </a:r>
            <a:endParaRPr lang="ru-RU" sz="36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cvetok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5961887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/>
              <a:t>Болдырев</a:t>
            </a:r>
            <a:r>
              <a:rPr lang="ru-RU" sz="3600" dirty="0" smtClean="0"/>
              <a:t> Алексей Николаевич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Родился  3 марта 1926 года.</a:t>
            </a:r>
          </a:p>
          <a:p>
            <a:pPr>
              <a:buNone/>
            </a:pPr>
            <a:r>
              <a:rPr lang="ru-RU" dirty="0" smtClean="0"/>
              <a:t> Звание старшина. 6 месяцев </a:t>
            </a:r>
          </a:p>
          <a:p>
            <a:pPr>
              <a:buNone/>
            </a:pPr>
            <a:r>
              <a:rPr lang="ru-RU" dirty="0" smtClean="0"/>
              <a:t>служил в г. Тюмени, 26 учебном</a:t>
            </a:r>
          </a:p>
          <a:p>
            <a:pPr>
              <a:buNone/>
            </a:pPr>
            <a:r>
              <a:rPr lang="ru-RU" dirty="0" smtClean="0"/>
              <a:t>стрелковом полке. В 1944 году</a:t>
            </a:r>
          </a:p>
          <a:p>
            <a:pPr>
              <a:buNone/>
            </a:pPr>
            <a:r>
              <a:rPr lang="ru-RU" dirty="0" smtClean="0"/>
              <a:t>попал в танковый экипаж. 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411" y="785794"/>
            <a:ext cx="294658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7467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сентябре 1944 года переброшен в Латвию, освобождал Ригу, награждён медалью За отвагу. Участвовал в блокировке г. </a:t>
            </a:r>
            <a:r>
              <a:rPr lang="ru-RU" dirty="0" err="1" smtClean="0"/>
              <a:t>Глегау</a:t>
            </a:r>
            <a:r>
              <a:rPr lang="ru-RU" dirty="0" smtClean="0"/>
              <a:t>, где было пленено более 35-и тысяч немецких фашистов, награждён медалью за боевые заслуги. После этой операции  переброшен на Берлинское направление, где и встретил День Победы. Демобилизован в 1950.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Санников Иван Яковлевич</a:t>
            </a:r>
            <a:endParaRPr lang="ru-RU" i="1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571612"/>
            <a:ext cx="7467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Связист-рядовой.</a:t>
            </a:r>
          </a:p>
          <a:p>
            <a:r>
              <a:rPr lang="ru-RU" dirty="0" smtClean="0"/>
              <a:t> С 1943 года на фронте. </a:t>
            </a:r>
          </a:p>
          <a:p>
            <a:r>
              <a:rPr lang="ru-RU" dirty="0" smtClean="0"/>
              <a:t>1944 год – Эстония, 1945 год</a:t>
            </a:r>
          </a:p>
          <a:p>
            <a:r>
              <a:rPr lang="ru-RU" dirty="0" smtClean="0"/>
              <a:t>– Латвия. В Латвии </a:t>
            </a:r>
          </a:p>
          <a:p>
            <a:r>
              <a:rPr lang="ru-RU" dirty="0" smtClean="0"/>
              <a:t>для Ивана Яковлевича </a:t>
            </a:r>
          </a:p>
          <a:p>
            <a:r>
              <a:rPr lang="ru-RU" dirty="0" smtClean="0"/>
              <a:t> закончилась война. </a:t>
            </a:r>
          </a:p>
          <a:p>
            <a:r>
              <a:rPr lang="ru-RU" dirty="0" smtClean="0"/>
              <a:t>Из армии демобилизовался в звании старшего лейтенанта в 1951г. Имеет награды и благодарности.</a:t>
            </a:r>
            <a:endParaRPr lang="ru-RU" dirty="0"/>
          </a:p>
        </p:txBody>
      </p:sp>
      <p:pic>
        <p:nvPicPr>
          <p:cNvPr id="12" name="Picture 4" descr="C:\Users\Светлана\Favorites\Windows Live\Documents\Мои сканированные изображения\2010-05 (май)\сканирование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8484" y="1142984"/>
            <a:ext cx="2985516" cy="336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Кузнецов Иван Георгиевич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7924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Родился в деревне Елань. </a:t>
            </a:r>
          </a:p>
          <a:p>
            <a:pPr>
              <a:buNone/>
            </a:pPr>
            <a:r>
              <a:rPr lang="ru-RU" sz="2800" dirty="0" smtClean="0"/>
              <a:t>Деревенский паренёк, который с детства привык к труду.</a:t>
            </a:r>
          </a:p>
          <a:p>
            <a:pPr>
              <a:buNone/>
            </a:pPr>
            <a:r>
              <a:rPr lang="ru-RU" sz="2800" dirty="0" smtClean="0"/>
              <a:t>В 1939 году его призвали в </a:t>
            </a:r>
            <a:r>
              <a:rPr lang="ru-RU" sz="2800" dirty="0" err="1" smtClean="0"/>
              <a:t>армию.Все</a:t>
            </a:r>
            <a:r>
              <a:rPr lang="ru-RU" sz="2800" dirty="0" smtClean="0"/>
              <a:t> годы Иван Георгиевич охранял границу с Японией:</a:t>
            </a:r>
          </a:p>
          <a:p>
            <a:pPr>
              <a:buNone/>
            </a:pPr>
            <a:r>
              <a:rPr lang="ru-RU" sz="2800" dirty="0" smtClean="0"/>
              <a:t>Служил командиром пулемётного отделения.</a:t>
            </a:r>
          </a:p>
          <a:p>
            <a:endParaRPr lang="ru-RU" sz="2800" dirty="0"/>
          </a:p>
        </p:txBody>
      </p:sp>
      <p:pic>
        <p:nvPicPr>
          <p:cNvPr id="5" name="Picture 2" descr="C:\Users\Светлана\Favorites\Windows Live\Documents\Мои сканированные изображения\2010-05 (май)\сканирование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14290"/>
            <a:ext cx="2357422" cy="303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36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686700" cy="5626121"/>
          </a:xfrm>
        </p:spPr>
        <p:txBody>
          <a:bodyPr/>
          <a:lstStyle/>
          <a:p>
            <a:r>
              <a:rPr lang="ru-RU" dirty="0" smtClean="0"/>
              <a:t>До 1945 года они жили более – менее</a:t>
            </a:r>
          </a:p>
          <a:p>
            <a:r>
              <a:rPr lang="ru-RU" dirty="0" smtClean="0"/>
              <a:t>Спокойно в затишье, но в 1945 году объявили войну с Японией. На границе шли ожесточённые бои, но всё-таки Иван </a:t>
            </a:r>
            <a:r>
              <a:rPr lang="ru-RU" dirty="0" err="1" smtClean="0"/>
              <a:t>Гергиевич</a:t>
            </a:r>
            <a:r>
              <a:rPr lang="ru-RU" dirty="0" smtClean="0"/>
              <a:t> выживает и доходит да Харбина и лишь в 1946 году он возвращается домой</a:t>
            </a:r>
          </a:p>
          <a:p>
            <a:r>
              <a:rPr lang="ru-RU" dirty="0" smtClean="0"/>
              <a:t>Награждён боевым орден</a:t>
            </a:r>
          </a:p>
          <a:p>
            <a:r>
              <a:rPr lang="ru-RU" dirty="0" err="1" smtClean="0"/>
              <a:t>ом</a:t>
            </a:r>
            <a:r>
              <a:rPr lang="ru-RU" dirty="0" smtClean="0"/>
              <a:t> «Славы» и медалью </a:t>
            </a:r>
          </a:p>
          <a:p>
            <a:r>
              <a:rPr lang="ru-RU" dirty="0" smtClean="0"/>
              <a:t>за победу над Японией.</a:t>
            </a:r>
          </a:p>
          <a:p>
            <a:r>
              <a:rPr lang="ru-RU" dirty="0" smtClean="0"/>
              <a:t>Демобилизовался в 1946.</a:t>
            </a:r>
          </a:p>
          <a:p>
            <a:endParaRPr lang="ru-RU" dirty="0"/>
          </a:p>
        </p:txBody>
      </p:sp>
      <p:pic>
        <p:nvPicPr>
          <p:cNvPr id="6" name="Picture 2" descr="C:\Users\Светлана\Favorites\Windows Live\Documents\Мои сканированные изображения\2010-05 (май)\сканирование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357562"/>
            <a:ext cx="2820924" cy="302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Новопашин</a:t>
            </a:r>
            <a:r>
              <a:rPr lang="ru-RU" sz="3600" dirty="0" smtClean="0"/>
              <a:t> Николай Иванович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Родился 9 мая 1924 года. Пошёл на фронт в конце 1942 года под Сталинград. Затем был отправлен в 5-й Донской корпус. </a:t>
            </a:r>
            <a:endParaRPr lang="ru-RU" dirty="0"/>
          </a:p>
        </p:txBody>
      </p:sp>
      <p:pic>
        <p:nvPicPr>
          <p:cNvPr id="5" name="Picture 3" descr="C:\Users\Светлана\Favorites\Windows Live\Documents\Мои сканированные изображения\2010-05 (май)\сканирование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71810"/>
            <a:ext cx="3322830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786</TotalTime>
  <Words>1506</Words>
  <Application>Microsoft Office PowerPoint</Application>
  <PresentationFormat>Экран (4:3)</PresentationFormat>
  <Paragraphs>139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Техническая</vt:lpstr>
      <vt:lpstr>Участники Великой Отечественной войны </vt:lpstr>
      <vt:lpstr>Посвящается 67-летию Великой                 победы</vt:lpstr>
      <vt:lpstr>Сколько солдат ушло на фронт из нашего района?</vt:lpstr>
      <vt:lpstr>Болдырев Алексей Николаевич </vt:lpstr>
      <vt:lpstr>Слайд 5</vt:lpstr>
      <vt:lpstr>Санников Иван Яковлевич</vt:lpstr>
      <vt:lpstr> Кузнецов Иван Георгиевич</vt:lpstr>
      <vt:lpstr>.</vt:lpstr>
      <vt:lpstr>Новопашин Николай Иванович</vt:lpstr>
      <vt:lpstr>Слайд 10</vt:lpstr>
      <vt:lpstr>Антуфьев Николай Тимофеевич</vt:lpstr>
      <vt:lpstr>.</vt:lpstr>
      <vt:lpstr>Новопашин  Егор Александрович</vt:lpstr>
      <vt:lpstr>.</vt:lpstr>
      <vt:lpstr>.</vt:lpstr>
      <vt:lpstr>Кукарский Александр Арсентьевич</vt:lpstr>
      <vt:lpstr>.</vt:lpstr>
      <vt:lpstr>Кукарский Фёдор Давыдович</vt:lpstr>
      <vt:lpstr>.</vt:lpstr>
      <vt:lpstr>.</vt:lpstr>
      <vt:lpstr> Баталов Сергей Тимофеевич                     </vt:lpstr>
      <vt:lpstr>.</vt:lpstr>
      <vt:lpstr>Сырчин Алексей Алексеевич </vt:lpstr>
      <vt:lpstr>.</vt:lpstr>
      <vt:lpstr>.</vt:lpstr>
      <vt:lpstr>            Кузнецов Иван Степанович  </vt:lpstr>
      <vt:lpstr>.</vt:lpstr>
      <vt:lpstr>Косогоров Аркадий Ильич</vt:lpstr>
      <vt:lpstr>.</vt:lpstr>
      <vt:lpstr>Четвёркин Николай Дмитриевич</vt:lpstr>
      <vt:lpstr>Слайд 31</vt:lpstr>
      <vt:lpstr>.</vt:lpstr>
      <vt:lpstr>Слайд 33</vt:lpstr>
      <vt:lpstr>Слайд 34</vt:lpstr>
      <vt:lpstr>.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Участники Великой Отечественной войны</dc:title>
  <dc:creator>Светлана</dc:creator>
  <cp:lastModifiedBy>cvetlana</cp:lastModifiedBy>
  <cp:revision>76</cp:revision>
  <dcterms:created xsi:type="dcterms:W3CDTF">2010-05-18T06:39:52Z</dcterms:created>
  <dcterms:modified xsi:type="dcterms:W3CDTF">2012-11-14T02:22:03Z</dcterms:modified>
</cp:coreProperties>
</file>