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59" r:id="rId5"/>
    <p:sldId id="260" r:id="rId6"/>
    <p:sldId id="268" r:id="rId7"/>
    <p:sldId id="269" r:id="rId8"/>
    <p:sldId id="271" r:id="rId9"/>
    <p:sldId id="272" r:id="rId10"/>
    <p:sldId id="270" r:id="rId11"/>
    <p:sldId id="275" r:id="rId12"/>
    <p:sldId id="276" r:id="rId13"/>
    <p:sldId id="27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DB6"/>
    <a:srgbClr val="7CCDE0"/>
    <a:srgbClr val="53F7DC"/>
    <a:srgbClr val="CCFFFF"/>
    <a:srgbClr val="E3F8F9"/>
    <a:srgbClr val="A3FBEC"/>
    <a:srgbClr val="CFE385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02624" cy="3024336"/>
          </a:xfrm>
        </p:spPr>
        <p:txBody>
          <a:bodyPr>
            <a:noAutofit/>
          </a:bodyPr>
          <a:lstStyle/>
          <a:p>
            <a:pPr algn="l"/>
            <a:r>
              <a:rPr lang="ru-RU" sz="5400" dirty="0"/>
              <a:t>Устное собеседование </a:t>
            </a:r>
            <a:br>
              <a:rPr lang="ru-RU" sz="5400" dirty="0"/>
            </a:br>
            <a:r>
              <a:rPr lang="ru-RU" sz="5400" dirty="0"/>
              <a:t>по русскому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52928" cy="1296144"/>
          </a:xfrm>
        </p:spPr>
        <p:txBody>
          <a:bodyPr>
            <a:normAutofit/>
          </a:bodyPr>
          <a:lstStyle/>
          <a:p>
            <a:r>
              <a:rPr lang="ru-RU" b="1" dirty="0"/>
              <a:t>ДОПУСК К ОСНОВНОМУ ГОСУДАРСТВЕННОМУ ЭКЗАМЕНУ В 2018</a:t>
            </a:r>
            <a:r>
              <a:rPr lang="en-US" b="1" dirty="0"/>
              <a:t>/</a:t>
            </a:r>
            <a:r>
              <a:rPr lang="ru-RU" b="1" dirty="0"/>
              <a:t>19 УЧЕБНОМ ГОДУ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праздник; 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поход (экскурсия);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ctr"/>
            <a:r>
              <a:rPr lang="ru-RU" dirty="0"/>
              <a:t>Задание 4. Диалог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минут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  <p:pic>
        <p:nvPicPr>
          <p:cNvPr id="13" name="Рисунок 12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76672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«Праздник»: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«Поход (экскурсия)»: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«Мода»: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По данным апробации</a:t>
            </a:r>
            <a:endParaRPr lang="ru-RU" dirty="0"/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685" y="1467410"/>
            <a:ext cx="8003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ученики справились с заданиями по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чтению текста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вслух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многих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 не возникло проблем с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ведением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диалога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затруднение у девятиклассников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вызывают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и 3: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пересказ текста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включением дополнительной информации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онологическое высказывание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Даты проведения устного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013176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6 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429000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 марта</a:t>
            </a:r>
          </a:p>
        </p:txBody>
      </p:sp>
      <p:pic>
        <p:nvPicPr>
          <p:cNvPr id="7" name="Рисунок 6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548680"/>
            <a:ext cx="428685" cy="1981477"/>
          </a:xfrm>
          <a:prstGeom prst="rect">
            <a:avLst/>
          </a:prstGeom>
        </p:spPr>
      </p:pic>
      <p:pic>
        <p:nvPicPr>
          <p:cNvPr id="9" name="Рисунок 8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1295581" cy="485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19888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Устное собеседование для учеников 9-х классов на допуск 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356992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Дополнительные сроки сдачи для учеников, которые получили «незачет», пропустили или не завершили итоговое собеседование по уважительным причинам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Четыре задания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82566569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№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подготовку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ответ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Прочитать вслух</a:t>
                      </a:r>
                      <a:r>
                        <a:rPr lang="ru-RU" sz="1600" baseline="0" dirty="0"/>
                        <a:t> текст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Пересказать текст из задания</a:t>
                      </a:r>
                      <a:r>
                        <a:rPr lang="ru-RU" sz="1600" baseline="0" dirty="0"/>
                        <a:t> 1 и дополнить его высказыванием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</a:t>
                      </a:r>
                      <a:r>
                        <a:rPr lang="ru-RU" sz="1600" dirty="0"/>
                        <a:t>минута</a:t>
                      </a:r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Выбрать 1 вариант</a:t>
                      </a:r>
                      <a:r>
                        <a:rPr lang="ru-RU" sz="1600" baseline="0" dirty="0"/>
                        <a:t> монолога:</a:t>
                      </a:r>
                    </a:p>
                    <a:p>
                      <a:r>
                        <a:rPr lang="ru-RU" sz="1600" baseline="0" dirty="0"/>
                        <a:t>описать фотографию;</a:t>
                      </a:r>
                    </a:p>
                    <a:p>
                      <a:r>
                        <a:rPr lang="ru-RU" sz="1600" dirty="0"/>
                        <a:t>подготовить повествование на основе жизненного опыта;</a:t>
                      </a:r>
                    </a:p>
                    <a:p>
                      <a:r>
                        <a:rPr lang="ru-RU" sz="1600" dirty="0"/>
                        <a:t>подготовить рассуждение по проблеме</a:t>
                      </a:r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минута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Поучаствовать в диалоге по теме предыдущего задания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609329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Общее время ответа ученика – 15 минут</a:t>
            </a:r>
          </a:p>
        </p:txBody>
      </p:sp>
      <p:pic>
        <p:nvPicPr>
          <p:cNvPr id="13" name="Рисунок 12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533739" cy="866896"/>
          </a:xfrm>
          <a:prstGeom prst="rect">
            <a:avLst/>
          </a:prstGeom>
        </p:spPr>
      </p:pic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9301" y="0"/>
            <a:ext cx="414699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648072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Задание 1. Чтение 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824536" cy="5040560"/>
          </a:xfrm>
        </p:spPr>
        <p:txBody>
          <a:bodyPr/>
          <a:lstStyle/>
          <a:p>
            <a:pPr algn="l"/>
            <a:r>
              <a:rPr lang="ru-RU" dirty="0"/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dirty="0"/>
              <a:t>Выразительно прочитайте текст о Юрии Алексеевиче Гагарине вслух.</a:t>
            </a:r>
          </a:p>
        </p:txBody>
      </p:sp>
      <p:pic>
        <p:nvPicPr>
          <p:cNvPr id="4" name="Рисунок 3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  <p:pic>
        <p:nvPicPr>
          <p:cNvPr id="5" name="Рисунок 4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2880320" cy="2736304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80728"/>
            <a:ext cx="3067478" cy="30960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/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/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/>
              <a:t>12 апреля 1961 года в 9 часов 7 минут по московскому времени с космодрома </a:t>
            </a:r>
            <a:r>
              <a:rPr lang="ru-RU" sz="1600" dirty="0" err="1"/>
              <a:t>Байконỳр </a:t>
            </a:r>
            <a:r>
              <a:rPr lang="ru-RU" sz="1600" dirty="0"/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/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/>
              <a:t>(177 слов</a:t>
            </a:r>
            <a:r>
              <a:rPr lang="ru-RU" sz="15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Текст для задания 1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76470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145016" cy="1012974"/>
          </a:xfrm>
        </p:spPr>
        <p:txBody>
          <a:bodyPr>
            <a:normAutofit/>
          </a:bodyPr>
          <a:lstStyle/>
          <a:p>
            <a:pPr indent="256032" algn="ctr"/>
            <a:r>
              <a:rPr lang="ru-RU" sz="3000" dirty="0"/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1556792"/>
            <a:ext cx="4104456" cy="576064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3068960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276872"/>
            <a:ext cx="46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78904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Поход (экскурсия), который запомнился мне больше всего</a:t>
            </a:r>
          </a:p>
          <a:p>
            <a:r>
              <a:rPr lang="ru-RU" dirty="0"/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5013176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733256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Всегда ли нужно следовать моде? (рассуждение по</a:t>
            </a:r>
          </a:p>
          <a:p>
            <a:r>
              <a:rPr lang="ru-RU" dirty="0"/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556792"/>
            <a:ext cx="3168352" cy="2448272"/>
          </a:xfrm>
          <a:prstGeom prst="roundRect">
            <a:avLst/>
          </a:prstGeom>
          <a:solidFill>
            <a:srgbClr val="7CC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одну из тем для беседы.</a:t>
            </a:r>
          </a:p>
        </p:txBody>
      </p:sp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pic>
        <p:nvPicPr>
          <p:cNvPr id="16" name="Рисунок 15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6632"/>
            <a:ext cx="1295581" cy="485843"/>
          </a:xfrm>
          <a:prstGeom prst="rect">
            <a:avLst/>
          </a:prstGeom>
        </p:spPr>
      </p:pic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1 минута на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2204864"/>
            <a:ext cx="286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708920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356992"/>
            <a:ext cx="4068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sz="2000" dirty="0"/>
              <a:t>место и время проведения праздника</a:t>
            </a:r>
          </a:p>
          <a:p>
            <a:r>
              <a:rPr lang="ru-RU" sz="2000" dirty="0"/>
              <a:t>• событие, которому, по Вашему мнению, посвящен праздник</a:t>
            </a:r>
          </a:p>
          <a:p>
            <a:r>
              <a:rPr lang="ru-RU" sz="2000" dirty="0"/>
              <a:t>• присутствующих на празднике</a:t>
            </a:r>
          </a:p>
          <a:p>
            <a:r>
              <a:rPr lang="ru-RU" sz="2000" dirty="0"/>
              <a:t>• общую атмосферу праздника и настроение участников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</a:t>
            </a:r>
            <a:br>
              <a:rPr lang="ru-RU" sz="3400" dirty="0"/>
            </a:br>
            <a:r>
              <a:rPr lang="ru-RU" sz="3400" dirty="0"/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рассказать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дать ответы на вопросы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16632"/>
            <a:ext cx="1536170" cy="5760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Что значит следовать моде?</a:t>
            </a:r>
          </a:p>
          <a:p>
            <a:r>
              <a:rPr lang="ru-RU" dirty="0"/>
              <a:t>• Для Вас важно следовать моде и почему?</a:t>
            </a:r>
          </a:p>
          <a:p>
            <a:r>
              <a:rPr lang="ru-RU" dirty="0"/>
              <a:t>• Следовать моде можно только в одежде?</a:t>
            </a:r>
          </a:p>
          <a:p>
            <a:r>
              <a:rPr lang="ru-RU" dirty="0"/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</TotalTime>
  <Words>821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Устное собеседование  по русскому языку</vt:lpstr>
      <vt:lpstr>Даты проведения устного собеседования </vt:lpstr>
      <vt:lpstr>Четыре задания для собеседования</vt:lpstr>
      <vt:lpstr>Задание 1. Чтение текста</vt:lpstr>
      <vt:lpstr>Текст для задания 1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По данным апробации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Библиотека</cp:lastModifiedBy>
  <cp:revision>53</cp:revision>
  <dcterms:created xsi:type="dcterms:W3CDTF">2018-09-20T09:10:37Z</dcterms:created>
  <dcterms:modified xsi:type="dcterms:W3CDTF">2018-12-24T03:19:35Z</dcterms:modified>
</cp:coreProperties>
</file>