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48D48-19EB-4759-B4FA-4EBEC33553E6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A547-7FB8-49E2-8DF4-E5509EB205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n-Explain-With-Friends-03_1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88279" y="285728"/>
            <a:ext cx="8955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/>
              <a:t>Инспектор по охране детства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571612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Кокшарова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</a:rPr>
              <a:t> Оксана Николаевна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14282" y="3929066"/>
            <a:ext cx="8572560" cy="107157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Адрес: 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</a:rPr>
              <a:t>г. Ялуторовск, ул. Революции д. 43, кабинет № 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285720" y="5357826"/>
            <a:ext cx="7786742" cy="857256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Телефон: 8-902-624-96-48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013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85720" y="357166"/>
            <a:ext cx="85725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так же ты можешь воспользоваться любым удобным для тебя интернет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ресурсом АУ СОН ТО «Социально-реабилитационного центра для несовершеннолетних с. Омутинское»,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задать волнующие тебя вопросы и получить профессиональную консультацию психолога, педагога и юриста.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00174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 omut-poddergka@bk.ru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http://vk.com/omutsrcn72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Одноклассники: http: //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ok.ru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profile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/551886397937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ICQ: 354999910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Телефон "Доверия" 8(34544) 2-76-97.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 адрес: с. Омутинское, ул. Юбилейная д.3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286388"/>
            <a:ext cx="67866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Консультации специалистов бесплатные, анонимные, конфиденциальные.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Будем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тебе помочь!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00702"/>
            <a:ext cx="1214446" cy="120274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2016-04-26T10:16:49Z</dcterms:created>
  <dcterms:modified xsi:type="dcterms:W3CDTF">2016-04-26T10:17:49Z</dcterms:modified>
</cp:coreProperties>
</file>