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70" r:id="rId13"/>
    <p:sldId id="268" r:id="rId14"/>
    <p:sldId id="269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80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3B892F-3F54-41C0-B124-636EF3BA858E}" type="doc">
      <dgm:prSet loTypeId="urn:microsoft.com/office/officeart/2008/layout/VerticalCurvedList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605E1814-F1E7-4716-9647-E86250E1E992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400" noProof="0" dirty="0" smtClean="0">
              <a:latin typeface="Times New Roman" pitchFamily="18" charset="0"/>
              <a:cs typeface="Times New Roman" pitchFamily="18" charset="0"/>
            </a:rPr>
            <a:t>Конкурс № 1. Вопросы о цветах</a:t>
          </a:r>
          <a:endParaRPr lang="ru-RU" sz="2400" noProof="0" dirty="0">
            <a:latin typeface="Times New Roman" pitchFamily="18" charset="0"/>
            <a:cs typeface="Times New Roman" pitchFamily="18" charset="0"/>
          </a:endParaRPr>
        </a:p>
      </dgm:t>
    </dgm:pt>
    <dgm:pt modelId="{158A93C9-C5B1-497C-8E21-7FC63E7F3A2D}" type="parTrans" cxnId="{2EE05EF1-B17D-41A6-8821-683CBB7CFD71}">
      <dgm:prSet/>
      <dgm:spPr/>
      <dgm:t>
        <a:bodyPr/>
        <a:lstStyle/>
        <a:p>
          <a:endParaRPr lang="uk-UA"/>
        </a:p>
      </dgm:t>
    </dgm:pt>
    <dgm:pt modelId="{26E10AAE-4F59-4133-A8EF-A7423360B87D}" type="sibTrans" cxnId="{2EE05EF1-B17D-41A6-8821-683CBB7CFD71}">
      <dgm:prSet/>
      <dgm:spPr/>
      <dgm:t>
        <a:bodyPr/>
        <a:lstStyle/>
        <a:p>
          <a:endParaRPr lang="uk-UA"/>
        </a:p>
      </dgm:t>
    </dgm:pt>
    <dgm:pt modelId="{8AA6F093-BB54-44D9-9365-48AA685FB4B6}">
      <dgm:prSet phldrT="[Текст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400" noProof="0" dirty="0" smtClean="0">
              <a:latin typeface="Times New Roman" pitchFamily="18" charset="0"/>
              <a:cs typeface="Times New Roman" pitchFamily="18" charset="0"/>
            </a:rPr>
            <a:t>Конкурс № 3. Загадки о цветах</a:t>
          </a:r>
          <a:endParaRPr lang="ru-RU" sz="2400" noProof="0" dirty="0">
            <a:latin typeface="Times New Roman" pitchFamily="18" charset="0"/>
            <a:cs typeface="Times New Roman" pitchFamily="18" charset="0"/>
          </a:endParaRPr>
        </a:p>
      </dgm:t>
    </dgm:pt>
    <dgm:pt modelId="{1589F9D5-2833-4127-B54E-544D1E95E037}" type="parTrans" cxnId="{B89B43EE-15E9-47D3-B9FB-8E183E9264A5}">
      <dgm:prSet/>
      <dgm:spPr/>
      <dgm:t>
        <a:bodyPr/>
        <a:lstStyle/>
        <a:p>
          <a:endParaRPr lang="uk-UA"/>
        </a:p>
      </dgm:t>
    </dgm:pt>
    <dgm:pt modelId="{88E028FE-3C18-4FCA-B81A-A25AD67CA5F3}" type="sibTrans" cxnId="{B89B43EE-15E9-47D3-B9FB-8E183E9264A5}">
      <dgm:prSet/>
      <dgm:spPr/>
      <dgm:t>
        <a:bodyPr/>
        <a:lstStyle/>
        <a:p>
          <a:endParaRPr lang="uk-UA"/>
        </a:p>
      </dgm:t>
    </dgm:pt>
    <dgm:pt modelId="{77195CC9-2B8A-404A-8EA9-0140627043AE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400" noProof="0" dirty="0" smtClean="0">
              <a:latin typeface="Times New Roman" pitchFamily="18" charset="0"/>
              <a:cs typeface="Times New Roman" pitchFamily="18" charset="0"/>
            </a:rPr>
            <a:t>Конкурс № 4. Цветочный кроссворд</a:t>
          </a:r>
          <a:endParaRPr lang="ru-RU" sz="2400" noProof="0" dirty="0">
            <a:latin typeface="Times New Roman" pitchFamily="18" charset="0"/>
            <a:cs typeface="Times New Roman" pitchFamily="18" charset="0"/>
          </a:endParaRPr>
        </a:p>
      </dgm:t>
    </dgm:pt>
    <dgm:pt modelId="{0AFE0FBB-5364-43C9-9B15-B1532C2D3BE4}" type="parTrans" cxnId="{B974AE88-9B64-4CE8-8135-E5771E6646DA}">
      <dgm:prSet/>
      <dgm:spPr/>
      <dgm:t>
        <a:bodyPr/>
        <a:lstStyle/>
        <a:p>
          <a:endParaRPr lang="uk-UA"/>
        </a:p>
      </dgm:t>
    </dgm:pt>
    <dgm:pt modelId="{B47CA596-B0D8-4306-846B-5058C90AE870}" type="sibTrans" cxnId="{B974AE88-9B64-4CE8-8135-E5771E6646DA}">
      <dgm:prSet/>
      <dgm:spPr/>
      <dgm:t>
        <a:bodyPr/>
        <a:lstStyle/>
        <a:p>
          <a:endParaRPr lang="uk-UA"/>
        </a:p>
      </dgm:t>
    </dgm:pt>
    <dgm:pt modelId="{544979C7-C438-4C15-840C-FDCE81421949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400" noProof="0" dirty="0" smtClean="0">
              <a:latin typeface="Times New Roman" pitchFamily="18" charset="0"/>
              <a:cs typeface="Times New Roman" pitchFamily="18" charset="0"/>
            </a:rPr>
            <a:t>Конкурс № 2. Шиворот-навыворот</a:t>
          </a:r>
          <a:endParaRPr lang="ru-RU" sz="2400" noProof="0" dirty="0">
            <a:latin typeface="Times New Roman" pitchFamily="18" charset="0"/>
            <a:cs typeface="Times New Roman" pitchFamily="18" charset="0"/>
          </a:endParaRPr>
        </a:p>
      </dgm:t>
    </dgm:pt>
    <dgm:pt modelId="{E8687C71-2DD4-44DE-9D97-8A51108E5E7C}" type="parTrans" cxnId="{76599BB1-D616-4915-B5AE-E3BAD5449F46}">
      <dgm:prSet/>
      <dgm:spPr/>
      <dgm:t>
        <a:bodyPr/>
        <a:lstStyle/>
        <a:p>
          <a:endParaRPr lang="uk-UA"/>
        </a:p>
      </dgm:t>
    </dgm:pt>
    <dgm:pt modelId="{9F662482-C679-4782-B6C9-6553E882FA4B}" type="sibTrans" cxnId="{76599BB1-D616-4915-B5AE-E3BAD5449F46}">
      <dgm:prSet/>
      <dgm:spPr/>
      <dgm:t>
        <a:bodyPr/>
        <a:lstStyle/>
        <a:p>
          <a:endParaRPr lang="uk-UA"/>
        </a:p>
      </dgm:t>
    </dgm:pt>
    <dgm:pt modelId="{155E1915-2E86-48B4-8E89-23B190D2C47E}">
      <dgm:prSet phldrT="[Текст]" custT="1"/>
      <dgm:spPr/>
      <dgm:t>
        <a:bodyPr/>
        <a:lstStyle/>
        <a:p>
          <a:pPr algn="ctr"/>
          <a:r>
            <a:rPr lang="ru-RU" sz="2400" noProof="0" smtClean="0">
              <a:latin typeface="Times New Roman" pitchFamily="18" charset="0"/>
              <a:cs typeface="Times New Roman" pitchFamily="18" charset="0"/>
            </a:rPr>
            <a:t>Конкурс № 5. Цветик-семицветик</a:t>
          </a:r>
          <a:endParaRPr lang="ru-RU" sz="2400" noProof="0">
            <a:latin typeface="Times New Roman" pitchFamily="18" charset="0"/>
            <a:cs typeface="Times New Roman" pitchFamily="18" charset="0"/>
          </a:endParaRPr>
        </a:p>
      </dgm:t>
    </dgm:pt>
    <dgm:pt modelId="{CDAF276E-069F-48A4-926B-200E52270909}" type="parTrans" cxnId="{655647E7-3C18-4D8B-A13F-9A2E3A5EC251}">
      <dgm:prSet/>
      <dgm:spPr/>
      <dgm:t>
        <a:bodyPr/>
        <a:lstStyle/>
        <a:p>
          <a:endParaRPr lang="uk-UA"/>
        </a:p>
      </dgm:t>
    </dgm:pt>
    <dgm:pt modelId="{9FCA9759-334F-4A7E-9B55-4EC6771172AB}" type="sibTrans" cxnId="{655647E7-3C18-4D8B-A13F-9A2E3A5EC251}">
      <dgm:prSet/>
      <dgm:spPr/>
      <dgm:t>
        <a:bodyPr/>
        <a:lstStyle/>
        <a:p>
          <a:endParaRPr lang="uk-UA"/>
        </a:p>
      </dgm:t>
    </dgm:pt>
    <dgm:pt modelId="{C18C5BFF-0F4B-4815-9316-6AF0FA191759}" type="pres">
      <dgm:prSet presAssocID="{7E3B892F-3F54-41C0-B124-636EF3BA858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15233E14-62D9-4E9B-9024-DE21C42EB328}" type="pres">
      <dgm:prSet presAssocID="{7E3B892F-3F54-41C0-B124-636EF3BA858E}" presName="Name1" presStyleCnt="0"/>
      <dgm:spPr/>
      <dgm:t>
        <a:bodyPr/>
        <a:lstStyle/>
        <a:p>
          <a:endParaRPr lang="uk-UA"/>
        </a:p>
      </dgm:t>
    </dgm:pt>
    <dgm:pt modelId="{DD8175B6-509E-4220-AB42-403BF79ACF2B}" type="pres">
      <dgm:prSet presAssocID="{7E3B892F-3F54-41C0-B124-636EF3BA858E}" presName="cycle" presStyleCnt="0"/>
      <dgm:spPr/>
      <dgm:t>
        <a:bodyPr/>
        <a:lstStyle/>
        <a:p>
          <a:endParaRPr lang="uk-UA"/>
        </a:p>
      </dgm:t>
    </dgm:pt>
    <dgm:pt modelId="{C10049E6-7043-47FE-A9F0-AD57434E10E0}" type="pres">
      <dgm:prSet presAssocID="{7E3B892F-3F54-41C0-B124-636EF3BA858E}" presName="srcNode" presStyleLbl="node1" presStyleIdx="0" presStyleCnt="5"/>
      <dgm:spPr/>
      <dgm:t>
        <a:bodyPr/>
        <a:lstStyle/>
        <a:p>
          <a:endParaRPr lang="uk-UA"/>
        </a:p>
      </dgm:t>
    </dgm:pt>
    <dgm:pt modelId="{AA412436-E469-4F87-80E9-9EEDA344036B}" type="pres">
      <dgm:prSet presAssocID="{7E3B892F-3F54-41C0-B124-636EF3BA858E}" presName="conn" presStyleLbl="parChTrans1D2" presStyleIdx="0" presStyleCnt="1"/>
      <dgm:spPr/>
      <dgm:t>
        <a:bodyPr/>
        <a:lstStyle/>
        <a:p>
          <a:endParaRPr lang="uk-UA"/>
        </a:p>
      </dgm:t>
    </dgm:pt>
    <dgm:pt modelId="{07C3FD25-B3BE-4550-AE83-83685F078B10}" type="pres">
      <dgm:prSet presAssocID="{7E3B892F-3F54-41C0-B124-636EF3BA858E}" presName="extraNode" presStyleLbl="node1" presStyleIdx="0" presStyleCnt="5"/>
      <dgm:spPr/>
      <dgm:t>
        <a:bodyPr/>
        <a:lstStyle/>
        <a:p>
          <a:endParaRPr lang="uk-UA"/>
        </a:p>
      </dgm:t>
    </dgm:pt>
    <dgm:pt modelId="{2FE0B99A-F161-4990-9BDE-CA1487734F7F}" type="pres">
      <dgm:prSet presAssocID="{7E3B892F-3F54-41C0-B124-636EF3BA858E}" presName="dstNode" presStyleLbl="node1" presStyleIdx="0" presStyleCnt="5"/>
      <dgm:spPr/>
      <dgm:t>
        <a:bodyPr/>
        <a:lstStyle/>
        <a:p>
          <a:endParaRPr lang="uk-UA"/>
        </a:p>
      </dgm:t>
    </dgm:pt>
    <dgm:pt modelId="{94D2A7B2-3799-4992-80A4-994A067C2700}" type="pres">
      <dgm:prSet presAssocID="{605E1814-F1E7-4716-9647-E86250E1E992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1C620E-D6B6-4B2D-831E-FEBD836DD2B8}" type="pres">
      <dgm:prSet presAssocID="{605E1814-F1E7-4716-9647-E86250E1E992}" presName="accent_1" presStyleCnt="0"/>
      <dgm:spPr/>
      <dgm:t>
        <a:bodyPr/>
        <a:lstStyle/>
        <a:p>
          <a:endParaRPr lang="uk-UA"/>
        </a:p>
      </dgm:t>
    </dgm:pt>
    <dgm:pt modelId="{CF757A82-2A5F-4FEE-9552-102C1727874C}" type="pres">
      <dgm:prSet presAssocID="{605E1814-F1E7-4716-9647-E86250E1E992}" presName="accentRepeatNode" presStyleLbl="solidFgAcc1" presStyleIdx="0" presStyleCnt="5"/>
      <dgm:spPr/>
      <dgm:t>
        <a:bodyPr/>
        <a:lstStyle/>
        <a:p>
          <a:endParaRPr lang="uk-UA"/>
        </a:p>
      </dgm:t>
    </dgm:pt>
    <dgm:pt modelId="{DA1649F4-8D96-41F1-BD05-EC2B83BEBE13}" type="pres">
      <dgm:prSet presAssocID="{544979C7-C438-4C15-840C-FDCE81421949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9F935B1-420F-4B17-AB9C-034443320D86}" type="pres">
      <dgm:prSet presAssocID="{544979C7-C438-4C15-840C-FDCE81421949}" presName="accent_2" presStyleCnt="0"/>
      <dgm:spPr/>
      <dgm:t>
        <a:bodyPr/>
        <a:lstStyle/>
        <a:p>
          <a:endParaRPr lang="uk-UA"/>
        </a:p>
      </dgm:t>
    </dgm:pt>
    <dgm:pt modelId="{726214FA-129F-46B5-B570-0AFD9D0560DC}" type="pres">
      <dgm:prSet presAssocID="{544979C7-C438-4C15-840C-FDCE81421949}" presName="accentRepeatNode" presStyleLbl="solidFgAcc1" presStyleIdx="1" presStyleCnt="5"/>
      <dgm:spPr/>
      <dgm:t>
        <a:bodyPr/>
        <a:lstStyle/>
        <a:p>
          <a:endParaRPr lang="uk-UA"/>
        </a:p>
      </dgm:t>
    </dgm:pt>
    <dgm:pt modelId="{28591377-A368-4474-8154-13E0101E59C5}" type="pres">
      <dgm:prSet presAssocID="{8AA6F093-BB54-44D9-9365-48AA685FB4B6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18A72E-E5C6-44D9-937A-751A7E004A87}" type="pres">
      <dgm:prSet presAssocID="{8AA6F093-BB54-44D9-9365-48AA685FB4B6}" presName="accent_3" presStyleCnt="0"/>
      <dgm:spPr/>
      <dgm:t>
        <a:bodyPr/>
        <a:lstStyle/>
        <a:p>
          <a:endParaRPr lang="uk-UA"/>
        </a:p>
      </dgm:t>
    </dgm:pt>
    <dgm:pt modelId="{34870228-D105-48B6-A195-DCDEF1B619F6}" type="pres">
      <dgm:prSet presAssocID="{8AA6F093-BB54-44D9-9365-48AA685FB4B6}" presName="accentRepeatNode" presStyleLbl="solidFgAcc1" presStyleIdx="2" presStyleCnt="5"/>
      <dgm:spPr/>
      <dgm:t>
        <a:bodyPr/>
        <a:lstStyle/>
        <a:p>
          <a:endParaRPr lang="uk-UA"/>
        </a:p>
      </dgm:t>
    </dgm:pt>
    <dgm:pt modelId="{847A006D-7A07-411A-A12B-5E8C6E94F2F3}" type="pres">
      <dgm:prSet presAssocID="{77195CC9-2B8A-404A-8EA9-0140627043AE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19671B4-F5AC-47BF-8D7B-5ED39201F491}" type="pres">
      <dgm:prSet presAssocID="{77195CC9-2B8A-404A-8EA9-0140627043AE}" presName="accent_4" presStyleCnt="0"/>
      <dgm:spPr/>
      <dgm:t>
        <a:bodyPr/>
        <a:lstStyle/>
        <a:p>
          <a:endParaRPr lang="uk-UA"/>
        </a:p>
      </dgm:t>
    </dgm:pt>
    <dgm:pt modelId="{A007EEEC-770B-4329-A41B-550A73D7933A}" type="pres">
      <dgm:prSet presAssocID="{77195CC9-2B8A-404A-8EA9-0140627043AE}" presName="accentRepeatNode" presStyleLbl="solidFgAcc1" presStyleIdx="3" presStyleCnt="5"/>
      <dgm:spPr/>
      <dgm:t>
        <a:bodyPr/>
        <a:lstStyle/>
        <a:p>
          <a:endParaRPr lang="uk-UA"/>
        </a:p>
      </dgm:t>
    </dgm:pt>
    <dgm:pt modelId="{E6F3551B-0E85-4ED3-8DDB-B69F5FCEC89C}" type="pres">
      <dgm:prSet presAssocID="{155E1915-2E86-48B4-8E89-23B190D2C47E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49B0CD7-F222-45C1-B50A-5D261441EB8B}" type="pres">
      <dgm:prSet presAssocID="{155E1915-2E86-48B4-8E89-23B190D2C47E}" presName="accent_5" presStyleCnt="0"/>
      <dgm:spPr/>
      <dgm:t>
        <a:bodyPr/>
        <a:lstStyle/>
        <a:p>
          <a:endParaRPr lang="uk-UA"/>
        </a:p>
      </dgm:t>
    </dgm:pt>
    <dgm:pt modelId="{051B4F61-4F9E-4006-AC79-B77FD7825EAA}" type="pres">
      <dgm:prSet presAssocID="{155E1915-2E86-48B4-8E89-23B190D2C47E}" presName="accentRepeatNode" presStyleLbl="solidFgAcc1" presStyleIdx="4" presStyleCnt="5"/>
      <dgm:spPr/>
      <dgm:t>
        <a:bodyPr/>
        <a:lstStyle/>
        <a:p>
          <a:endParaRPr lang="uk-UA"/>
        </a:p>
      </dgm:t>
    </dgm:pt>
  </dgm:ptLst>
  <dgm:cxnLst>
    <dgm:cxn modelId="{068CE5CD-E418-47DB-B8CF-4DB09C8A969B}" type="presOf" srcId="{77195CC9-2B8A-404A-8EA9-0140627043AE}" destId="{847A006D-7A07-411A-A12B-5E8C6E94F2F3}" srcOrd="0" destOrd="0" presId="urn:microsoft.com/office/officeart/2008/layout/VerticalCurvedList"/>
    <dgm:cxn modelId="{76599BB1-D616-4915-B5AE-E3BAD5449F46}" srcId="{7E3B892F-3F54-41C0-B124-636EF3BA858E}" destId="{544979C7-C438-4C15-840C-FDCE81421949}" srcOrd="1" destOrd="0" parTransId="{E8687C71-2DD4-44DE-9D97-8A51108E5E7C}" sibTransId="{9F662482-C679-4782-B6C9-6553E882FA4B}"/>
    <dgm:cxn modelId="{655647E7-3C18-4D8B-A13F-9A2E3A5EC251}" srcId="{7E3B892F-3F54-41C0-B124-636EF3BA858E}" destId="{155E1915-2E86-48B4-8E89-23B190D2C47E}" srcOrd="4" destOrd="0" parTransId="{CDAF276E-069F-48A4-926B-200E52270909}" sibTransId="{9FCA9759-334F-4A7E-9B55-4EC6771172AB}"/>
    <dgm:cxn modelId="{63840C01-C618-483C-8DD3-3CC975453579}" type="presOf" srcId="{544979C7-C438-4C15-840C-FDCE81421949}" destId="{DA1649F4-8D96-41F1-BD05-EC2B83BEBE13}" srcOrd="0" destOrd="0" presId="urn:microsoft.com/office/officeart/2008/layout/VerticalCurvedList"/>
    <dgm:cxn modelId="{E783A9D8-8183-4916-AA54-1CDD730C090C}" type="presOf" srcId="{155E1915-2E86-48B4-8E89-23B190D2C47E}" destId="{E6F3551B-0E85-4ED3-8DDB-B69F5FCEC89C}" srcOrd="0" destOrd="0" presId="urn:microsoft.com/office/officeart/2008/layout/VerticalCurvedList"/>
    <dgm:cxn modelId="{DCBEF42A-4E63-49C6-827E-E551A6FE31B4}" type="presOf" srcId="{8AA6F093-BB54-44D9-9365-48AA685FB4B6}" destId="{28591377-A368-4474-8154-13E0101E59C5}" srcOrd="0" destOrd="0" presId="urn:microsoft.com/office/officeart/2008/layout/VerticalCurvedList"/>
    <dgm:cxn modelId="{B974AE88-9B64-4CE8-8135-E5771E6646DA}" srcId="{7E3B892F-3F54-41C0-B124-636EF3BA858E}" destId="{77195CC9-2B8A-404A-8EA9-0140627043AE}" srcOrd="3" destOrd="0" parTransId="{0AFE0FBB-5364-43C9-9B15-B1532C2D3BE4}" sibTransId="{B47CA596-B0D8-4306-846B-5058C90AE870}"/>
    <dgm:cxn modelId="{2EE05EF1-B17D-41A6-8821-683CBB7CFD71}" srcId="{7E3B892F-3F54-41C0-B124-636EF3BA858E}" destId="{605E1814-F1E7-4716-9647-E86250E1E992}" srcOrd="0" destOrd="0" parTransId="{158A93C9-C5B1-497C-8E21-7FC63E7F3A2D}" sibTransId="{26E10AAE-4F59-4133-A8EF-A7423360B87D}"/>
    <dgm:cxn modelId="{B89B43EE-15E9-47D3-B9FB-8E183E9264A5}" srcId="{7E3B892F-3F54-41C0-B124-636EF3BA858E}" destId="{8AA6F093-BB54-44D9-9365-48AA685FB4B6}" srcOrd="2" destOrd="0" parTransId="{1589F9D5-2833-4127-B54E-544D1E95E037}" sibTransId="{88E028FE-3C18-4FCA-B81A-A25AD67CA5F3}"/>
    <dgm:cxn modelId="{F2E7C130-216C-4622-8448-FC555DC53B8E}" type="presOf" srcId="{605E1814-F1E7-4716-9647-E86250E1E992}" destId="{94D2A7B2-3799-4992-80A4-994A067C2700}" srcOrd="0" destOrd="0" presId="urn:microsoft.com/office/officeart/2008/layout/VerticalCurvedList"/>
    <dgm:cxn modelId="{A7B5EA7A-9858-420E-A94E-6AE66D940C02}" type="presOf" srcId="{26E10AAE-4F59-4133-A8EF-A7423360B87D}" destId="{AA412436-E469-4F87-80E9-9EEDA344036B}" srcOrd="0" destOrd="0" presId="urn:microsoft.com/office/officeart/2008/layout/VerticalCurvedList"/>
    <dgm:cxn modelId="{40D8F04A-05E2-451E-A440-8976C9E53DE2}" type="presOf" srcId="{7E3B892F-3F54-41C0-B124-636EF3BA858E}" destId="{C18C5BFF-0F4B-4815-9316-6AF0FA191759}" srcOrd="0" destOrd="0" presId="urn:microsoft.com/office/officeart/2008/layout/VerticalCurvedList"/>
    <dgm:cxn modelId="{18CD45D0-CB21-4D25-90C9-66CCD93591EF}" type="presParOf" srcId="{C18C5BFF-0F4B-4815-9316-6AF0FA191759}" destId="{15233E14-62D9-4E9B-9024-DE21C42EB328}" srcOrd="0" destOrd="0" presId="urn:microsoft.com/office/officeart/2008/layout/VerticalCurvedList"/>
    <dgm:cxn modelId="{A00B728D-45D0-42E0-B08E-8FAF8CBA7AD0}" type="presParOf" srcId="{15233E14-62D9-4E9B-9024-DE21C42EB328}" destId="{DD8175B6-509E-4220-AB42-403BF79ACF2B}" srcOrd="0" destOrd="0" presId="urn:microsoft.com/office/officeart/2008/layout/VerticalCurvedList"/>
    <dgm:cxn modelId="{75CE1758-DAA2-44EA-AD4F-6E87F84EF88B}" type="presParOf" srcId="{DD8175B6-509E-4220-AB42-403BF79ACF2B}" destId="{C10049E6-7043-47FE-A9F0-AD57434E10E0}" srcOrd="0" destOrd="0" presId="urn:microsoft.com/office/officeart/2008/layout/VerticalCurvedList"/>
    <dgm:cxn modelId="{6B563324-36F2-4EEA-8D9E-9B912A161C7C}" type="presParOf" srcId="{DD8175B6-509E-4220-AB42-403BF79ACF2B}" destId="{AA412436-E469-4F87-80E9-9EEDA344036B}" srcOrd="1" destOrd="0" presId="urn:microsoft.com/office/officeart/2008/layout/VerticalCurvedList"/>
    <dgm:cxn modelId="{4E3890E6-8DF9-4B74-9900-D074830B9A4D}" type="presParOf" srcId="{DD8175B6-509E-4220-AB42-403BF79ACF2B}" destId="{07C3FD25-B3BE-4550-AE83-83685F078B10}" srcOrd="2" destOrd="0" presId="urn:microsoft.com/office/officeart/2008/layout/VerticalCurvedList"/>
    <dgm:cxn modelId="{BB4FA779-870D-4F15-A9D5-074368189525}" type="presParOf" srcId="{DD8175B6-509E-4220-AB42-403BF79ACF2B}" destId="{2FE0B99A-F161-4990-9BDE-CA1487734F7F}" srcOrd="3" destOrd="0" presId="urn:microsoft.com/office/officeart/2008/layout/VerticalCurvedList"/>
    <dgm:cxn modelId="{ADA4693D-55AB-4A31-8720-240B24B4E491}" type="presParOf" srcId="{15233E14-62D9-4E9B-9024-DE21C42EB328}" destId="{94D2A7B2-3799-4992-80A4-994A067C2700}" srcOrd="1" destOrd="0" presId="urn:microsoft.com/office/officeart/2008/layout/VerticalCurvedList"/>
    <dgm:cxn modelId="{7DD1E378-9E69-4544-9813-5548C33510A9}" type="presParOf" srcId="{15233E14-62D9-4E9B-9024-DE21C42EB328}" destId="{9F1C620E-D6B6-4B2D-831E-FEBD836DD2B8}" srcOrd="2" destOrd="0" presId="urn:microsoft.com/office/officeart/2008/layout/VerticalCurvedList"/>
    <dgm:cxn modelId="{652067BD-8940-4F8C-917C-97E80006B97C}" type="presParOf" srcId="{9F1C620E-D6B6-4B2D-831E-FEBD836DD2B8}" destId="{CF757A82-2A5F-4FEE-9552-102C1727874C}" srcOrd="0" destOrd="0" presId="urn:microsoft.com/office/officeart/2008/layout/VerticalCurvedList"/>
    <dgm:cxn modelId="{4D166B93-49EB-4D37-BA10-20C5B948D411}" type="presParOf" srcId="{15233E14-62D9-4E9B-9024-DE21C42EB328}" destId="{DA1649F4-8D96-41F1-BD05-EC2B83BEBE13}" srcOrd="3" destOrd="0" presId="urn:microsoft.com/office/officeart/2008/layout/VerticalCurvedList"/>
    <dgm:cxn modelId="{EBC0879E-0182-46B6-B67B-DF408F3C8CB7}" type="presParOf" srcId="{15233E14-62D9-4E9B-9024-DE21C42EB328}" destId="{99F935B1-420F-4B17-AB9C-034443320D86}" srcOrd="4" destOrd="0" presId="urn:microsoft.com/office/officeart/2008/layout/VerticalCurvedList"/>
    <dgm:cxn modelId="{307AD10A-20BD-4A2D-97B8-F4D23D4230DB}" type="presParOf" srcId="{99F935B1-420F-4B17-AB9C-034443320D86}" destId="{726214FA-129F-46B5-B570-0AFD9D0560DC}" srcOrd="0" destOrd="0" presId="urn:microsoft.com/office/officeart/2008/layout/VerticalCurvedList"/>
    <dgm:cxn modelId="{27BB56B4-29C8-4CB5-A2F6-2567DF6873A4}" type="presParOf" srcId="{15233E14-62D9-4E9B-9024-DE21C42EB328}" destId="{28591377-A368-4474-8154-13E0101E59C5}" srcOrd="5" destOrd="0" presId="urn:microsoft.com/office/officeart/2008/layout/VerticalCurvedList"/>
    <dgm:cxn modelId="{4CEEB117-D1B1-450A-B9AD-D061AAA86B36}" type="presParOf" srcId="{15233E14-62D9-4E9B-9024-DE21C42EB328}" destId="{AE18A72E-E5C6-44D9-937A-751A7E004A87}" srcOrd="6" destOrd="0" presId="urn:microsoft.com/office/officeart/2008/layout/VerticalCurvedList"/>
    <dgm:cxn modelId="{4B082E1C-6919-4F7C-8542-DC86771447C1}" type="presParOf" srcId="{AE18A72E-E5C6-44D9-937A-751A7E004A87}" destId="{34870228-D105-48B6-A195-DCDEF1B619F6}" srcOrd="0" destOrd="0" presId="urn:microsoft.com/office/officeart/2008/layout/VerticalCurvedList"/>
    <dgm:cxn modelId="{2CBAF792-52AE-434A-89F0-E1EFABACEA5F}" type="presParOf" srcId="{15233E14-62D9-4E9B-9024-DE21C42EB328}" destId="{847A006D-7A07-411A-A12B-5E8C6E94F2F3}" srcOrd="7" destOrd="0" presId="urn:microsoft.com/office/officeart/2008/layout/VerticalCurvedList"/>
    <dgm:cxn modelId="{C834EB91-5DF4-4F95-BCA1-FA5C8B347C7E}" type="presParOf" srcId="{15233E14-62D9-4E9B-9024-DE21C42EB328}" destId="{919671B4-F5AC-47BF-8D7B-5ED39201F491}" srcOrd="8" destOrd="0" presId="urn:microsoft.com/office/officeart/2008/layout/VerticalCurvedList"/>
    <dgm:cxn modelId="{51E85D52-65DD-413C-A88F-DEA883454160}" type="presParOf" srcId="{919671B4-F5AC-47BF-8D7B-5ED39201F491}" destId="{A007EEEC-770B-4329-A41B-550A73D7933A}" srcOrd="0" destOrd="0" presId="urn:microsoft.com/office/officeart/2008/layout/VerticalCurvedList"/>
    <dgm:cxn modelId="{2995D5CF-C426-4D88-83DE-47A98F2E643C}" type="presParOf" srcId="{15233E14-62D9-4E9B-9024-DE21C42EB328}" destId="{E6F3551B-0E85-4ED3-8DDB-B69F5FCEC89C}" srcOrd="9" destOrd="0" presId="urn:microsoft.com/office/officeart/2008/layout/VerticalCurvedList"/>
    <dgm:cxn modelId="{51BF43A6-721A-4F40-9F1F-288D9B0EF8A8}" type="presParOf" srcId="{15233E14-62D9-4E9B-9024-DE21C42EB328}" destId="{049B0CD7-F222-45C1-B50A-5D261441EB8B}" srcOrd="10" destOrd="0" presId="urn:microsoft.com/office/officeart/2008/layout/VerticalCurvedList"/>
    <dgm:cxn modelId="{47464F29-B2B7-4F77-B2B0-B67116F5489C}" type="presParOf" srcId="{049B0CD7-F222-45C1-B50A-5D261441EB8B}" destId="{051B4F61-4F9E-4006-AC79-B77FD7825EA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3B892F-3F54-41C0-B124-636EF3BA858E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05E1814-F1E7-4716-9647-E86250E1E992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400" noProof="0" dirty="0" smtClean="0">
              <a:latin typeface="Times New Roman" pitchFamily="18" charset="0"/>
              <a:cs typeface="Times New Roman" pitchFamily="18" charset="0"/>
            </a:rPr>
            <a:t>Конкурс № 1. Вопросы о цветах</a:t>
          </a:r>
          <a:endParaRPr lang="ru-RU" sz="2400" noProof="0" dirty="0">
            <a:latin typeface="Times New Roman" pitchFamily="18" charset="0"/>
            <a:cs typeface="Times New Roman" pitchFamily="18" charset="0"/>
          </a:endParaRPr>
        </a:p>
      </dgm:t>
    </dgm:pt>
    <dgm:pt modelId="{158A93C9-C5B1-497C-8E21-7FC63E7F3A2D}" type="parTrans" cxnId="{2EE05EF1-B17D-41A6-8821-683CBB7CFD71}">
      <dgm:prSet/>
      <dgm:spPr/>
      <dgm:t>
        <a:bodyPr/>
        <a:lstStyle/>
        <a:p>
          <a:endParaRPr lang="uk-UA"/>
        </a:p>
      </dgm:t>
    </dgm:pt>
    <dgm:pt modelId="{26E10AAE-4F59-4133-A8EF-A7423360B87D}" type="sibTrans" cxnId="{2EE05EF1-B17D-41A6-8821-683CBB7CFD71}">
      <dgm:prSet/>
      <dgm:spPr/>
      <dgm:t>
        <a:bodyPr/>
        <a:lstStyle/>
        <a:p>
          <a:endParaRPr lang="uk-UA"/>
        </a:p>
      </dgm:t>
    </dgm:pt>
    <dgm:pt modelId="{C18C5BFF-0F4B-4815-9316-6AF0FA191759}" type="pres">
      <dgm:prSet presAssocID="{7E3B892F-3F54-41C0-B124-636EF3BA858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15233E14-62D9-4E9B-9024-DE21C42EB328}" type="pres">
      <dgm:prSet presAssocID="{7E3B892F-3F54-41C0-B124-636EF3BA858E}" presName="Name1" presStyleCnt="0"/>
      <dgm:spPr/>
      <dgm:t>
        <a:bodyPr/>
        <a:lstStyle/>
        <a:p>
          <a:endParaRPr lang="uk-UA"/>
        </a:p>
      </dgm:t>
    </dgm:pt>
    <dgm:pt modelId="{DD8175B6-509E-4220-AB42-403BF79ACF2B}" type="pres">
      <dgm:prSet presAssocID="{7E3B892F-3F54-41C0-B124-636EF3BA858E}" presName="cycle" presStyleCnt="0"/>
      <dgm:spPr/>
      <dgm:t>
        <a:bodyPr/>
        <a:lstStyle/>
        <a:p>
          <a:endParaRPr lang="uk-UA"/>
        </a:p>
      </dgm:t>
    </dgm:pt>
    <dgm:pt modelId="{C10049E6-7043-47FE-A9F0-AD57434E10E0}" type="pres">
      <dgm:prSet presAssocID="{7E3B892F-3F54-41C0-B124-636EF3BA858E}" presName="srcNode" presStyleLbl="node1" presStyleIdx="0" presStyleCnt="1"/>
      <dgm:spPr/>
      <dgm:t>
        <a:bodyPr/>
        <a:lstStyle/>
        <a:p>
          <a:endParaRPr lang="uk-UA"/>
        </a:p>
      </dgm:t>
    </dgm:pt>
    <dgm:pt modelId="{AA412436-E469-4F87-80E9-9EEDA344036B}" type="pres">
      <dgm:prSet presAssocID="{7E3B892F-3F54-41C0-B124-636EF3BA858E}" presName="conn" presStyleLbl="parChTrans1D2" presStyleIdx="0" presStyleCnt="1"/>
      <dgm:spPr/>
      <dgm:t>
        <a:bodyPr/>
        <a:lstStyle/>
        <a:p>
          <a:endParaRPr lang="uk-UA"/>
        </a:p>
      </dgm:t>
    </dgm:pt>
    <dgm:pt modelId="{07C3FD25-B3BE-4550-AE83-83685F078B10}" type="pres">
      <dgm:prSet presAssocID="{7E3B892F-3F54-41C0-B124-636EF3BA858E}" presName="extraNode" presStyleLbl="node1" presStyleIdx="0" presStyleCnt="1"/>
      <dgm:spPr/>
      <dgm:t>
        <a:bodyPr/>
        <a:lstStyle/>
        <a:p>
          <a:endParaRPr lang="uk-UA"/>
        </a:p>
      </dgm:t>
    </dgm:pt>
    <dgm:pt modelId="{2FE0B99A-F161-4990-9BDE-CA1487734F7F}" type="pres">
      <dgm:prSet presAssocID="{7E3B892F-3F54-41C0-B124-636EF3BA858E}" presName="dstNode" presStyleLbl="node1" presStyleIdx="0" presStyleCnt="1"/>
      <dgm:spPr/>
      <dgm:t>
        <a:bodyPr/>
        <a:lstStyle/>
        <a:p>
          <a:endParaRPr lang="uk-UA"/>
        </a:p>
      </dgm:t>
    </dgm:pt>
    <dgm:pt modelId="{94D2A7B2-3799-4992-80A4-994A067C2700}" type="pres">
      <dgm:prSet presAssocID="{605E1814-F1E7-4716-9647-E86250E1E992}" presName="text_1" presStyleLbl="node1" presStyleIdx="0" presStyleCnt="1" custLinFactNeighborX="233" custLinFactNeighborY="1365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1C620E-D6B6-4B2D-831E-FEBD836DD2B8}" type="pres">
      <dgm:prSet presAssocID="{605E1814-F1E7-4716-9647-E86250E1E992}" presName="accent_1" presStyleCnt="0"/>
      <dgm:spPr/>
      <dgm:t>
        <a:bodyPr/>
        <a:lstStyle/>
        <a:p>
          <a:endParaRPr lang="uk-UA"/>
        </a:p>
      </dgm:t>
    </dgm:pt>
    <dgm:pt modelId="{CF757A82-2A5F-4FEE-9552-102C1727874C}" type="pres">
      <dgm:prSet presAssocID="{605E1814-F1E7-4716-9647-E86250E1E992}" presName="accentRepeatNode" presStyleLbl="solidFgAcc1" presStyleIdx="0" presStyleCnt="1"/>
      <dgm:spPr/>
      <dgm:t>
        <a:bodyPr/>
        <a:lstStyle/>
        <a:p>
          <a:endParaRPr lang="uk-UA"/>
        </a:p>
      </dgm:t>
    </dgm:pt>
  </dgm:ptLst>
  <dgm:cxnLst>
    <dgm:cxn modelId="{3C9F38F5-E48D-4800-8D3C-1D756592ED7D}" type="presOf" srcId="{26E10AAE-4F59-4133-A8EF-A7423360B87D}" destId="{AA412436-E469-4F87-80E9-9EEDA344036B}" srcOrd="0" destOrd="0" presId="urn:microsoft.com/office/officeart/2008/layout/VerticalCurvedList"/>
    <dgm:cxn modelId="{DD634D74-18E6-4762-95E4-0FB5F6D22905}" type="presOf" srcId="{605E1814-F1E7-4716-9647-E86250E1E992}" destId="{94D2A7B2-3799-4992-80A4-994A067C2700}" srcOrd="0" destOrd="0" presId="urn:microsoft.com/office/officeart/2008/layout/VerticalCurvedList"/>
    <dgm:cxn modelId="{458C3568-92BD-4363-A557-206921294C73}" type="presOf" srcId="{7E3B892F-3F54-41C0-B124-636EF3BA858E}" destId="{C18C5BFF-0F4B-4815-9316-6AF0FA191759}" srcOrd="0" destOrd="0" presId="urn:microsoft.com/office/officeart/2008/layout/VerticalCurvedList"/>
    <dgm:cxn modelId="{2EE05EF1-B17D-41A6-8821-683CBB7CFD71}" srcId="{7E3B892F-3F54-41C0-B124-636EF3BA858E}" destId="{605E1814-F1E7-4716-9647-E86250E1E992}" srcOrd="0" destOrd="0" parTransId="{158A93C9-C5B1-497C-8E21-7FC63E7F3A2D}" sibTransId="{26E10AAE-4F59-4133-A8EF-A7423360B87D}"/>
    <dgm:cxn modelId="{A151A47A-AC39-4CC5-AEC3-3680E3F78EDB}" type="presParOf" srcId="{C18C5BFF-0F4B-4815-9316-6AF0FA191759}" destId="{15233E14-62D9-4E9B-9024-DE21C42EB328}" srcOrd="0" destOrd="0" presId="urn:microsoft.com/office/officeart/2008/layout/VerticalCurvedList"/>
    <dgm:cxn modelId="{022E5716-1B3F-4E94-BF28-21194FDD0EF7}" type="presParOf" srcId="{15233E14-62D9-4E9B-9024-DE21C42EB328}" destId="{DD8175B6-509E-4220-AB42-403BF79ACF2B}" srcOrd="0" destOrd="0" presId="urn:microsoft.com/office/officeart/2008/layout/VerticalCurvedList"/>
    <dgm:cxn modelId="{0FB8399E-8C42-49B4-853B-70D0F581A772}" type="presParOf" srcId="{DD8175B6-509E-4220-AB42-403BF79ACF2B}" destId="{C10049E6-7043-47FE-A9F0-AD57434E10E0}" srcOrd="0" destOrd="0" presId="urn:microsoft.com/office/officeart/2008/layout/VerticalCurvedList"/>
    <dgm:cxn modelId="{36D5060E-BD76-4F2D-985B-00B1AB88EC91}" type="presParOf" srcId="{DD8175B6-509E-4220-AB42-403BF79ACF2B}" destId="{AA412436-E469-4F87-80E9-9EEDA344036B}" srcOrd="1" destOrd="0" presId="urn:microsoft.com/office/officeart/2008/layout/VerticalCurvedList"/>
    <dgm:cxn modelId="{E666649B-B20D-4D2B-9EB1-7C181993ADC8}" type="presParOf" srcId="{DD8175B6-509E-4220-AB42-403BF79ACF2B}" destId="{07C3FD25-B3BE-4550-AE83-83685F078B10}" srcOrd="2" destOrd="0" presId="urn:microsoft.com/office/officeart/2008/layout/VerticalCurvedList"/>
    <dgm:cxn modelId="{4F567518-0A0F-4CF6-B5A5-7CAE4C7F2910}" type="presParOf" srcId="{DD8175B6-509E-4220-AB42-403BF79ACF2B}" destId="{2FE0B99A-F161-4990-9BDE-CA1487734F7F}" srcOrd="3" destOrd="0" presId="urn:microsoft.com/office/officeart/2008/layout/VerticalCurvedList"/>
    <dgm:cxn modelId="{EC8A9BBC-7BF1-422C-8644-497CFBCDE9F8}" type="presParOf" srcId="{15233E14-62D9-4E9B-9024-DE21C42EB328}" destId="{94D2A7B2-3799-4992-80A4-994A067C2700}" srcOrd="1" destOrd="0" presId="urn:microsoft.com/office/officeart/2008/layout/VerticalCurvedList"/>
    <dgm:cxn modelId="{19DAC92A-5430-4F89-9A55-332AADD123C3}" type="presParOf" srcId="{15233E14-62D9-4E9B-9024-DE21C42EB328}" destId="{9F1C620E-D6B6-4B2D-831E-FEBD836DD2B8}" srcOrd="2" destOrd="0" presId="urn:microsoft.com/office/officeart/2008/layout/VerticalCurvedList"/>
    <dgm:cxn modelId="{6191DAB6-C7A0-4CF0-B943-1214DF5ADA13}" type="presParOf" srcId="{9F1C620E-D6B6-4B2D-831E-FEBD836DD2B8}" destId="{CF757A82-2A5F-4FEE-9552-102C1727874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3B892F-3F54-41C0-B124-636EF3BA858E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05E1814-F1E7-4716-9647-E86250E1E99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400" noProof="0" dirty="0" smtClean="0">
              <a:latin typeface="Times New Roman" pitchFamily="18" charset="0"/>
              <a:cs typeface="Times New Roman" pitchFamily="18" charset="0"/>
            </a:rPr>
            <a:t>Конкурс № 2. Шиворот-навыворот</a:t>
          </a:r>
          <a:endParaRPr lang="ru-RU" sz="2400" noProof="0" dirty="0">
            <a:latin typeface="Times New Roman" pitchFamily="18" charset="0"/>
            <a:cs typeface="Times New Roman" pitchFamily="18" charset="0"/>
          </a:endParaRPr>
        </a:p>
      </dgm:t>
    </dgm:pt>
    <dgm:pt modelId="{158A93C9-C5B1-497C-8E21-7FC63E7F3A2D}" type="parTrans" cxnId="{2EE05EF1-B17D-41A6-8821-683CBB7CFD71}">
      <dgm:prSet/>
      <dgm:spPr/>
      <dgm:t>
        <a:bodyPr/>
        <a:lstStyle/>
        <a:p>
          <a:endParaRPr lang="uk-UA"/>
        </a:p>
      </dgm:t>
    </dgm:pt>
    <dgm:pt modelId="{26E10AAE-4F59-4133-A8EF-A7423360B87D}" type="sibTrans" cxnId="{2EE05EF1-B17D-41A6-8821-683CBB7CFD71}">
      <dgm:prSet/>
      <dgm:spPr/>
      <dgm:t>
        <a:bodyPr/>
        <a:lstStyle/>
        <a:p>
          <a:endParaRPr lang="uk-UA"/>
        </a:p>
      </dgm:t>
    </dgm:pt>
    <dgm:pt modelId="{C18C5BFF-0F4B-4815-9316-6AF0FA191759}" type="pres">
      <dgm:prSet presAssocID="{7E3B892F-3F54-41C0-B124-636EF3BA858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15233E14-62D9-4E9B-9024-DE21C42EB328}" type="pres">
      <dgm:prSet presAssocID="{7E3B892F-3F54-41C0-B124-636EF3BA858E}" presName="Name1" presStyleCnt="0"/>
      <dgm:spPr/>
      <dgm:t>
        <a:bodyPr/>
        <a:lstStyle/>
        <a:p>
          <a:endParaRPr lang="uk-UA"/>
        </a:p>
      </dgm:t>
    </dgm:pt>
    <dgm:pt modelId="{DD8175B6-509E-4220-AB42-403BF79ACF2B}" type="pres">
      <dgm:prSet presAssocID="{7E3B892F-3F54-41C0-B124-636EF3BA858E}" presName="cycle" presStyleCnt="0"/>
      <dgm:spPr/>
      <dgm:t>
        <a:bodyPr/>
        <a:lstStyle/>
        <a:p>
          <a:endParaRPr lang="uk-UA"/>
        </a:p>
      </dgm:t>
    </dgm:pt>
    <dgm:pt modelId="{C10049E6-7043-47FE-A9F0-AD57434E10E0}" type="pres">
      <dgm:prSet presAssocID="{7E3B892F-3F54-41C0-B124-636EF3BA858E}" presName="srcNode" presStyleLbl="node1" presStyleIdx="0" presStyleCnt="1"/>
      <dgm:spPr/>
      <dgm:t>
        <a:bodyPr/>
        <a:lstStyle/>
        <a:p>
          <a:endParaRPr lang="uk-UA"/>
        </a:p>
      </dgm:t>
    </dgm:pt>
    <dgm:pt modelId="{AA412436-E469-4F87-80E9-9EEDA344036B}" type="pres">
      <dgm:prSet presAssocID="{7E3B892F-3F54-41C0-B124-636EF3BA858E}" presName="conn" presStyleLbl="parChTrans1D2" presStyleIdx="0" presStyleCnt="1"/>
      <dgm:spPr/>
      <dgm:t>
        <a:bodyPr/>
        <a:lstStyle/>
        <a:p>
          <a:endParaRPr lang="uk-UA"/>
        </a:p>
      </dgm:t>
    </dgm:pt>
    <dgm:pt modelId="{07C3FD25-B3BE-4550-AE83-83685F078B10}" type="pres">
      <dgm:prSet presAssocID="{7E3B892F-3F54-41C0-B124-636EF3BA858E}" presName="extraNode" presStyleLbl="node1" presStyleIdx="0" presStyleCnt="1"/>
      <dgm:spPr/>
      <dgm:t>
        <a:bodyPr/>
        <a:lstStyle/>
        <a:p>
          <a:endParaRPr lang="uk-UA"/>
        </a:p>
      </dgm:t>
    </dgm:pt>
    <dgm:pt modelId="{2FE0B99A-F161-4990-9BDE-CA1487734F7F}" type="pres">
      <dgm:prSet presAssocID="{7E3B892F-3F54-41C0-B124-636EF3BA858E}" presName="dstNode" presStyleLbl="node1" presStyleIdx="0" presStyleCnt="1"/>
      <dgm:spPr/>
      <dgm:t>
        <a:bodyPr/>
        <a:lstStyle/>
        <a:p>
          <a:endParaRPr lang="uk-UA"/>
        </a:p>
      </dgm:t>
    </dgm:pt>
    <dgm:pt modelId="{94D2A7B2-3799-4992-80A4-994A067C2700}" type="pres">
      <dgm:prSet presAssocID="{605E1814-F1E7-4716-9647-E86250E1E992}" presName="text_1" presStyleLbl="node1" presStyleIdx="0" presStyleCnt="1" custLinFactNeighborX="233" custLinFactNeighborY="1365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1C620E-D6B6-4B2D-831E-FEBD836DD2B8}" type="pres">
      <dgm:prSet presAssocID="{605E1814-F1E7-4716-9647-E86250E1E992}" presName="accent_1" presStyleCnt="0"/>
      <dgm:spPr/>
      <dgm:t>
        <a:bodyPr/>
        <a:lstStyle/>
        <a:p>
          <a:endParaRPr lang="uk-UA"/>
        </a:p>
      </dgm:t>
    </dgm:pt>
    <dgm:pt modelId="{CF757A82-2A5F-4FEE-9552-102C1727874C}" type="pres">
      <dgm:prSet presAssocID="{605E1814-F1E7-4716-9647-E86250E1E992}" presName="accentRepeatNode" presStyleLbl="solidFgAcc1" presStyleIdx="0" presStyleCnt="1"/>
      <dgm:spPr/>
      <dgm:t>
        <a:bodyPr/>
        <a:lstStyle/>
        <a:p>
          <a:endParaRPr lang="uk-UA"/>
        </a:p>
      </dgm:t>
    </dgm:pt>
  </dgm:ptLst>
  <dgm:cxnLst>
    <dgm:cxn modelId="{9DEEE286-73E9-4C29-823E-6CB97EC34547}" type="presOf" srcId="{605E1814-F1E7-4716-9647-E86250E1E992}" destId="{94D2A7B2-3799-4992-80A4-994A067C2700}" srcOrd="0" destOrd="0" presId="urn:microsoft.com/office/officeart/2008/layout/VerticalCurvedList"/>
    <dgm:cxn modelId="{9A3FD7AA-BC49-4287-9ED8-C903054D7F25}" type="presOf" srcId="{26E10AAE-4F59-4133-A8EF-A7423360B87D}" destId="{AA412436-E469-4F87-80E9-9EEDA344036B}" srcOrd="0" destOrd="0" presId="urn:microsoft.com/office/officeart/2008/layout/VerticalCurvedList"/>
    <dgm:cxn modelId="{2EE05EF1-B17D-41A6-8821-683CBB7CFD71}" srcId="{7E3B892F-3F54-41C0-B124-636EF3BA858E}" destId="{605E1814-F1E7-4716-9647-E86250E1E992}" srcOrd="0" destOrd="0" parTransId="{158A93C9-C5B1-497C-8E21-7FC63E7F3A2D}" sibTransId="{26E10AAE-4F59-4133-A8EF-A7423360B87D}"/>
    <dgm:cxn modelId="{58009F88-7073-4EF3-8F4D-3D03D73B61C4}" type="presOf" srcId="{7E3B892F-3F54-41C0-B124-636EF3BA858E}" destId="{C18C5BFF-0F4B-4815-9316-6AF0FA191759}" srcOrd="0" destOrd="0" presId="urn:microsoft.com/office/officeart/2008/layout/VerticalCurvedList"/>
    <dgm:cxn modelId="{260C1A58-AE32-4721-9459-5FF601960A9F}" type="presParOf" srcId="{C18C5BFF-0F4B-4815-9316-6AF0FA191759}" destId="{15233E14-62D9-4E9B-9024-DE21C42EB328}" srcOrd="0" destOrd="0" presId="urn:microsoft.com/office/officeart/2008/layout/VerticalCurvedList"/>
    <dgm:cxn modelId="{9EFEF165-1142-41AE-BC3D-138220390A43}" type="presParOf" srcId="{15233E14-62D9-4E9B-9024-DE21C42EB328}" destId="{DD8175B6-509E-4220-AB42-403BF79ACF2B}" srcOrd="0" destOrd="0" presId="urn:microsoft.com/office/officeart/2008/layout/VerticalCurvedList"/>
    <dgm:cxn modelId="{509CA688-CDEE-4E5E-88A1-53B0B3325840}" type="presParOf" srcId="{DD8175B6-509E-4220-AB42-403BF79ACF2B}" destId="{C10049E6-7043-47FE-A9F0-AD57434E10E0}" srcOrd="0" destOrd="0" presId="urn:microsoft.com/office/officeart/2008/layout/VerticalCurvedList"/>
    <dgm:cxn modelId="{09496AA6-1E40-4940-8852-CB5AF0FE643A}" type="presParOf" srcId="{DD8175B6-509E-4220-AB42-403BF79ACF2B}" destId="{AA412436-E469-4F87-80E9-9EEDA344036B}" srcOrd="1" destOrd="0" presId="urn:microsoft.com/office/officeart/2008/layout/VerticalCurvedList"/>
    <dgm:cxn modelId="{A51CFFA4-126F-4615-8FB3-871183CF39FE}" type="presParOf" srcId="{DD8175B6-509E-4220-AB42-403BF79ACF2B}" destId="{07C3FD25-B3BE-4550-AE83-83685F078B10}" srcOrd="2" destOrd="0" presId="urn:microsoft.com/office/officeart/2008/layout/VerticalCurvedList"/>
    <dgm:cxn modelId="{A1835B50-640F-4B14-8868-7B64156847A6}" type="presParOf" srcId="{DD8175B6-509E-4220-AB42-403BF79ACF2B}" destId="{2FE0B99A-F161-4990-9BDE-CA1487734F7F}" srcOrd="3" destOrd="0" presId="urn:microsoft.com/office/officeart/2008/layout/VerticalCurvedList"/>
    <dgm:cxn modelId="{87CD1B79-45B2-4FE8-B1D4-99051A83F0D8}" type="presParOf" srcId="{15233E14-62D9-4E9B-9024-DE21C42EB328}" destId="{94D2A7B2-3799-4992-80A4-994A067C2700}" srcOrd="1" destOrd="0" presId="urn:microsoft.com/office/officeart/2008/layout/VerticalCurvedList"/>
    <dgm:cxn modelId="{5248C91E-8C0F-45FF-9F7C-B40F437ABC6F}" type="presParOf" srcId="{15233E14-62D9-4E9B-9024-DE21C42EB328}" destId="{9F1C620E-D6B6-4B2D-831E-FEBD836DD2B8}" srcOrd="2" destOrd="0" presId="urn:microsoft.com/office/officeart/2008/layout/VerticalCurvedList"/>
    <dgm:cxn modelId="{A97B0DEB-0A14-4024-9066-9233C793F610}" type="presParOf" srcId="{9F1C620E-D6B6-4B2D-831E-FEBD836DD2B8}" destId="{CF757A82-2A5F-4FEE-9552-102C1727874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3B892F-3F54-41C0-B124-636EF3BA858E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05E1814-F1E7-4716-9647-E86250E1E992}">
      <dgm:prSet phldrT="[Текст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400" noProof="0" dirty="0" smtClean="0">
              <a:latin typeface="Times New Roman" pitchFamily="18" charset="0"/>
              <a:cs typeface="Times New Roman" pitchFamily="18" charset="0"/>
            </a:rPr>
            <a:t>Конкурс № 3. Загадки о цветах</a:t>
          </a:r>
          <a:endParaRPr lang="ru-RU" sz="2400" noProof="0" dirty="0">
            <a:latin typeface="Times New Roman" pitchFamily="18" charset="0"/>
            <a:cs typeface="Times New Roman" pitchFamily="18" charset="0"/>
          </a:endParaRPr>
        </a:p>
      </dgm:t>
    </dgm:pt>
    <dgm:pt modelId="{158A93C9-C5B1-497C-8E21-7FC63E7F3A2D}" type="parTrans" cxnId="{2EE05EF1-B17D-41A6-8821-683CBB7CFD71}">
      <dgm:prSet/>
      <dgm:spPr/>
      <dgm:t>
        <a:bodyPr/>
        <a:lstStyle/>
        <a:p>
          <a:endParaRPr lang="uk-UA"/>
        </a:p>
      </dgm:t>
    </dgm:pt>
    <dgm:pt modelId="{26E10AAE-4F59-4133-A8EF-A7423360B87D}" type="sibTrans" cxnId="{2EE05EF1-B17D-41A6-8821-683CBB7CFD71}">
      <dgm:prSet/>
      <dgm:spPr/>
      <dgm:t>
        <a:bodyPr/>
        <a:lstStyle/>
        <a:p>
          <a:endParaRPr lang="uk-UA"/>
        </a:p>
      </dgm:t>
    </dgm:pt>
    <dgm:pt modelId="{C18C5BFF-0F4B-4815-9316-6AF0FA191759}" type="pres">
      <dgm:prSet presAssocID="{7E3B892F-3F54-41C0-B124-636EF3BA858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15233E14-62D9-4E9B-9024-DE21C42EB328}" type="pres">
      <dgm:prSet presAssocID="{7E3B892F-3F54-41C0-B124-636EF3BA858E}" presName="Name1" presStyleCnt="0"/>
      <dgm:spPr/>
      <dgm:t>
        <a:bodyPr/>
        <a:lstStyle/>
        <a:p>
          <a:endParaRPr lang="uk-UA"/>
        </a:p>
      </dgm:t>
    </dgm:pt>
    <dgm:pt modelId="{DD8175B6-509E-4220-AB42-403BF79ACF2B}" type="pres">
      <dgm:prSet presAssocID="{7E3B892F-3F54-41C0-B124-636EF3BA858E}" presName="cycle" presStyleCnt="0"/>
      <dgm:spPr/>
      <dgm:t>
        <a:bodyPr/>
        <a:lstStyle/>
        <a:p>
          <a:endParaRPr lang="uk-UA"/>
        </a:p>
      </dgm:t>
    </dgm:pt>
    <dgm:pt modelId="{C10049E6-7043-47FE-A9F0-AD57434E10E0}" type="pres">
      <dgm:prSet presAssocID="{7E3B892F-3F54-41C0-B124-636EF3BA858E}" presName="srcNode" presStyleLbl="node1" presStyleIdx="0" presStyleCnt="1"/>
      <dgm:spPr/>
      <dgm:t>
        <a:bodyPr/>
        <a:lstStyle/>
        <a:p>
          <a:endParaRPr lang="uk-UA"/>
        </a:p>
      </dgm:t>
    </dgm:pt>
    <dgm:pt modelId="{AA412436-E469-4F87-80E9-9EEDA344036B}" type="pres">
      <dgm:prSet presAssocID="{7E3B892F-3F54-41C0-B124-636EF3BA858E}" presName="conn" presStyleLbl="parChTrans1D2" presStyleIdx="0" presStyleCnt="1"/>
      <dgm:spPr/>
      <dgm:t>
        <a:bodyPr/>
        <a:lstStyle/>
        <a:p>
          <a:endParaRPr lang="uk-UA"/>
        </a:p>
      </dgm:t>
    </dgm:pt>
    <dgm:pt modelId="{07C3FD25-B3BE-4550-AE83-83685F078B10}" type="pres">
      <dgm:prSet presAssocID="{7E3B892F-3F54-41C0-B124-636EF3BA858E}" presName="extraNode" presStyleLbl="node1" presStyleIdx="0" presStyleCnt="1"/>
      <dgm:spPr/>
      <dgm:t>
        <a:bodyPr/>
        <a:lstStyle/>
        <a:p>
          <a:endParaRPr lang="uk-UA"/>
        </a:p>
      </dgm:t>
    </dgm:pt>
    <dgm:pt modelId="{2FE0B99A-F161-4990-9BDE-CA1487734F7F}" type="pres">
      <dgm:prSet presAssocID="{7E3B892F-3F54-41C0-B124-636EF3BA858E}" presName="dstNode" presStyleLbl="node1" presStyleIdx="0" presStyleCnt="1"/>
      <dgm:spPr/>
      <dgm:t>
        <a:bodyPr/>
        <a:lstStyle/>
        <a:p>
          <a:endParaRPr lang="uk-UA"/>
        </a:p>
      </dgm:t>
    </dgm:pt>
    <dgm:pt modelId="{94D2A7B2-3799-4992-80A4-994A067C2700}" type="pres">
      <dgm:prSet presAssocID="{605E1814-F1E7-4716-9647-E86250E1E992}" presName="text_1" presStyleLbl="node1" presStyleIdx="0" presStyleCnt="1" custLinFactNeighborX="233" custLinFactNeighborY="1365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1C620E-D6B6-4B2D-831E-FEBD836DD2B8}" type="pres">
      <dgm:prSet presAssocID="{605E1814-F1E7-4716-9647-E86250E1E992}" presName="accent_1" presStyleCnt="0"/>
      <dgm:spPr/>
      <dgm:t>
        <a:bodyPr/>
        <a:lstStyle/>
        <a:p>
          <a:endParaRPr lang="uk-UA"/>
        </a:p>
      </dgm:t>
    </dgm:pt>
    <dgm:pt modelId="{CF757A82-2A5F-4FEE-9552-102C1727874C}" type="pres">
      <dgm:prSet presAssocID="{605E1814-F1E7-4716-9647-E86250E1E992}" presName="accentRepeatNode" presStyleLbl="solidFgAcc1" presStyleIdx="0" presStyleCnt="1"/>
      <dgm:spPr/>
      <dgm:t>
        <a:bodyPr/>
        <a:lstStyle/>
        <a:p>
          <a:endParaRPr lang="uk-UA"/>
        </a:p>
      </dgm:t>
    </dgm:pt>
  </dgm:ptLst>
  <dgm:cxnLst>
    <dgm:cxn modelId="{7B8CEB1F-9491-4653-B572-3117B5A9D408}" type="presOf" srcId="{605E1814-F1E7-4716-9647-E86250E1E992}" destId="{94D2A7B2-3799-4992-80A4-994A067C2700}" srcOrd="0" destOrd="0" presId="urn:microsoft.com/office/officeart/2008/layout/VerticalCurvedList"/>
    <dgm:cxn modelId="{626B0749-5504-41A7-AFE4-95BF4D8A9662}" type="presOf" srcId="{26E10AAE-4F59-4133-A8EF-A7423360B87D}" destId="{AA412436-E469-4F87-80E9-9EEDA344036B}" srcOrd="0" destOrd="0" presId="urn:microsoft.com/office/officeart/2008/layout/VerticalCurvedList"/>
    <dgm:cxn modelId="{F569C6B9-DEA3-484D-8814-CB1D056B105C}" type="presOf" srcId="{7E3B892F-3F54-41C0-B124-636EF3BA858E}" destId="{C18C5BFF-0F4B-4815-9316-6AF0FA191759}" srcOrd="0" destOrd="0" presId="urn:microsoft.com/office/officeart/2008/layout/VerticalCurvedList"/>
    <dgm:cxn modelId="{2EE05EF1-B17D-41A6-8821-683CBB7CFD71}" srcId="{7E3B892F-3F54-41C0-B124-636EF3BA858E}" destId="{605E1814-F1E7-4716-9647-E86250E1E992}" srcOrd="0" destOrd="0" parTransId="{158A93C9-C5B1-497C-8E21-7FC63E7F3A2D}" sibTransId="{26E10AAE-4F59-4133-A8EF-A7423360B87D}"/>
    <dgm:cxn modelId="{F51696AC-305F-41CF-821B-DC2C74A62BB8}" type="presParOf" srcId="{C18C5BFF-0F4B-4815-9316-6AF0FA191759}" destId="{15233E14-62D9-4E9B-9024-DE21C42EB328}" srcOrd="0" destOrd="0" presId="urn:microsoft.com/office/officeart/2008/layout/VerticalCurvedList"/>
    <dgm:cxn modelId="{D7DF8BEC-5424-48E5-A6F8-5214C99355FE}" type="presParOf" srcId="{15233E14-62D9-4E9B-9024-DE21C42EB328}" destId="{DD8175B6-509E-4220-AB42-403BF79ACF2B}" srcOrd="0" destOrd="0" presId="urn:microsoft.com/office/officeart/2008/layout/VerticalCurvedList"/>
    <dgm:cxn modelId="{45ECE588-6822-4B43-8390-D8EF637C40AF}" type="presParOf" srcId="{DD8175B6-509E-4220-AB42-403BF79ACF2B}" destId="{C10049E6-7043-47FE-A9F0-AD57434E10E0}" srcOrd="0" destOrd="0" presId="urn:microsoft.com/office/officeart/2008/layout/VerticalCurvedList"/>
    <dgm:cxn modelId="{51B4195C-8742-4548-882E-713F340BE4FD}" type="presParOf" srcId="{DD8175B6-509E-4220-AB42-403BF79ACF2B}" destId="{AA412436-E469-4F87-80E9-9EEDA344036B}" srcOrd="1" destOrd="0" presId="urn:microsoft.com/office/officeart/2008/layout/VerticalCurvedList"/>
    <dgm:cxn modelId="{AC86B23F-51FC-439C-AAAE-9A30F77A4D7A}" type="presParOf" srcId="{DD8175B6-509E-4220-AB42-403BF79ACF2B}" destId="{07C3FD25-B3BE-4550-AE83-83685F078B10}" srcOrd="2" destOrd="0" presId="urn:microsoft.com/office/officeart/2008/layout/VerticalCurvedList"/>
    <dgm:cxn modelId="{3EAA3328-5E8D-4F59-9753-492DF87161B0}" type="presParOf" srcId="{DD8175B6-509E-4220-AB42-403BF79ACF2B}" destId="{2FE0B99A-F161-4990-9BDE-CA1487734F7F}" srcOrd="3" destOrd="0" presId="urn:microsoft.com/office/officeart/2008/layout/VerticalCurvedList"/>
    <dgm:cxn modelId="{611647D7-B101-4D79-AFF2-789184A02F4A}" type="presParOf" srcId="{15233E14-62D9-4E9B-9024-DE21C42EB328}" destId="{94D2A7B2-3799-4992-80A4-994A067C2700}" srcOrd="1" destOrd="0" presId="urn:microsoft.com/office/officeart/2008/layout/VerticalCurvedList"/>
    <dgm:cxn modelId="{EDCFA792-9632-4525-A83A-DC1730AD20DA}" type="presParOf" srcId="{15233E14-62D9-4E9B-9024-DE21C42EB328}" destId="{9F1C620E-D6B6-4B2D-831E-FEBD836DD2B8}" srcOrd="2" destOrd="0" presId="urn:microsoft.com/office/officeart/2008/layout/VerticalCurvedList"/>
    <dgm:cxn modelId="{9B98D037-1571-46BC-82BE-270108F8319A}" type="presParOf" srcId="{9F1C620E-D6B6-4B2D-831E-FEBD836DD2B8}" destId="{CF757A82-2A5F-4FEE-9552-102C1727874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E3B892F-3F54-41C0-B124-636EF3BA858E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05E1814-F1E7-4716-9647-E86250E1E992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400" noProof="0" dirty="0" smtClean="0">
              <a:latin typeface="Times New Roman" pitchFamily="18" charset="0"/>
              <a:cs typeface="Times New Roman" pitchFamily="18" charset="0"/>
            </a:rPr>
            <a:t>Конкурс № 4. Цветочный кроссворд</a:t>
          </a:r>
          <a:endParaRPr lang="ru-RU" sz="2400" noProof="0" dirty="0">
            <a:latin typeface="Times New Roman" pitchFamily="18" charset="0"/>
            <a:cs typeface="Times New Roman" pitchFamily="18" charset="0"/>
          </a:endParaRPr>
        </a:p>
      </dgm:t>
    </dgm:pt>
    <dgm:pt modelId="{158A93C9-C5B1-497C-8E21-7FC63E7F3A2D}" type="parTrans" cxnId="{2EE05EF1-B17D-41A6-8821-683CBB7CFD71}">
      <dgm:prSet/>
      <dgm:spPr/>
      <dgm:t>
        <a:bodyPr/>
        <a:lstStyle/>
        <a:p>
          <a:endParaRPr lang="uk-UA"/>
        </a:p>
      </dgm:t>
    </dgm:pt>
    <dgm:pt modelId="{26E10AAE-4F59-4133-A8EF-A7423360B87D}" type="sibTrans" cxnId="{2EE05EF1-B17D-41A6-8821-683CBB7CFD71}">
      <dgm:prSet/>
      <dgm:spPr/>
      <dgm:t>
        <a:bodyPr/>
        <a:lstStyle/>
        <a:p>
          <a:endParaRPr lang="uk-UA"/>
        </a:p>
      </dgm:t>
    </dgm:pt>
    <dgm:pt modelId="{C18C5BFF-0F4B-4815-9316-6AF0FA191759}" type="pres">
      <dgm:prSet presAssocID="{7E3B892F-3F54-41C0-B124-636EF3BA858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15233E14-62D9-4E9B-9024-DE21C42EB328}" type="pres">
      <dgm:prSet presAssocID="{7E3B892F-3F54-41C0-B124-636EF3BA858E}" presName="Name1" presStyleCnt="0"/>
      <dgm:spPr/>
      <dgm:t>
        <a:bodyPr/>
        <a:lstStyle/>
        <a:p>
          <a:endParaRPr lang="uk-UA"/>
        </a:p>
      </dgm:t>
    </dgm:pt>
    <dgm:pt modelId="{DD8175B6-509E-4220-AB42-403BF79ACF2B}" type="pres">
      <dgm:prSet presAssocID="{7E3B892F-3F54-41C0-B124-636EF3BA858E}" presName="cycle" presStyleCnt="0"/>
      <dgm:spPr/>
      <dgm:t>
        <a:bodyPr/>
        <a:lstStyle/>
        <a:p>
          <a:endParaRPr lang="uk-UA"/>
        </a:p>
      </dgm:t>
    </dgm:pt>
    <dgm:pt modelId="{C10049E6-7043-47FE-A9F0-AD57434E10E0}" type="pres">
      <dgm:prSet presAssocID="{7E3B892F-3F54-41C0-B124-636EF3BA858E}" presName="srcNode" presStyleLbl="node1" presStyleIdx="0" presStyleCnt="1"/>
      <dgm:spPr/>
      <dgm:t>
        <a:bodyPr/>
        <a:lstStyle/>
        <a:p>
          <a:endParaRPr lang="uk-UA"/>
        </a:p>
      </dgm:t>
    </dgm:pt>
    <dgm:pt modelId="{AA412436-E469-4F87-80E9-9EEDA344036B}" type="pres">
      <dgm:prSet presAssocID="{7E3B892F-3F54-41C0-B124-636EF3BA858E}" presName="conn" presStyleLbl="parChTrans1D2" presStyleIdx="0" presStyleCnt="1"/>
      <dgm:spPr/>
      <dgm:t>
        <a:bodyPr/>
        <a:lstStyle/>
        <a:p>
          <a:endParaRPr lang="uk-UA"/>
        </a:p>
      </dgm:t>
    </dgm:pt>
    <dgm:pt modelId="{07C3FD25-B3BE-4550-AE83-83685F078B10}" type="pres">
      <dgm:prSet presAssocID="{7E3B892F-3F54-41C0-B124-636EF3BA858E}" presName="extraNode" presStyleLbl="node1" presStyleIdx="0" presStyleCnt="1"/>
      <dgm:spPr/>
      <dgm:t>
        <a:bodyPr/>
        <a:lstStyle/>
        <a:p>
          <a:endParaRPr lang="uk-UA"/>
        </a:p>
      </dgm:t>
    </dgm:pt>
    <dgm:pt modelId="{2FE0B99A-F161-4990-9BDE-CA1487734F7F}" type="pres">
      <dgm:prSet presAssocID="{7E3B892F-3F54-41C0-B124-636EF3BA858E}" presName="dstNode" presStyleLbl="node1" presStyleIdx="0" presStyleCnt="1"/>
      <dgm:spPr/>
      <dgm:t>
        <a:bodyPr/>
        <a:lstStyle/>
        <a:p>
          <a:endParaRPr lang="uk-UA"/>
        </a:p>
      </dgm:t>
    </dgm:pt>
    <dgm:pt modelId="{94D2A7B2-3799-4992-80A4-994A067C2700}" type="pres">
      <dgm:prSet presAssocID="{605E1814-F1E7-4716-9647-E86250E1E992}" presName="text_1" presStyleLbl="node1" presStyleIdx="0" presStyleCnt="1" custLinFactNeighborX="233" custLinFactNeighborY="1365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1C620E-D6B6-4B2D-831E-FEBD836DD2B8}" type="pres">
      <dgm:prSet presAssocID="{605E1814-F1E7-4716-9647-E86250E1E992}" presName="accent_1" presStyleCnt="0"/>
      <dgm:spPr/>
      <dgm:t>
        <a:bodyPr/>
        <a:lstStyle/>
        <a:p>
          <a:endParaRPr lang="uk-UA"/>
        </a:p>
      </dgm:t>
    </dgm:pt>
    <dgm:pt modelId="{CF757A82-2A5F-4FEE-9552-102C1727874C}" type="pres">
      <dgm:prSet presAssocID="{605E1814-F1E7-4716-9647-E86250E1E992}" presName="accentRepeatNode" presStyleLbl="solidFgAcc1" presStyleIdx="0" presStyleCnt="1"/>
      <dgm:spPr/>
      <dgm:t>
        <a:bodyPr/>
        <a:lstStyle/>
        <a:p>
          <a:endParaRPr lang="uk-UA"/>
        </a:p>
      </dgm:t>
    </dgm:pt>
  </dgm:ptLst>
  <dgm:cxnLst>
    <dgm:cxn modelId="{8FF88DCB-2970-47DA-8464-FCA54D761E6A}" type="presOf" srcId="{7E3B892F-3F54-41C0-B124-636EF3BA858E}" destId="{C18C5BFF-0F4B-4815-9316-6AF0FA191759}" srcOrd="0" destOrd="0" presId="urn:microsoft.com/office/officeart/2008/layout/VerticalCurvedList"/>
    <dgm:cxn modelId="{E621852C-F385-4103-BEEF-121C9320AF5E}" type="presOf" srcId="{26E10AAE-4F59-4133-A8EF-A7423360B87D}" destId="{AA412436-E469-4F87-80E9-9EEDA344036B}" srcOrd="0" destOrd="0" presId="urn:microsoft.com/office/officeart/2008/layout/VerticalCurvedList"/>
    <dgm:cxn modelId="{A8418E26-6B12-413B-9E49-8441334BF6FF}" type="presOf" srcId="{605E1814-F1E7-4716-9647-E86250E1E992}" destId="{94D2A7B2-3799-4992-80A4-994A067C2700}" srcOrd="0" destOrd="0" presId="urn:microsoft.com/office/officeart/2008/layout/VerticalCurvedList"/>
    <dgm:cxn modelId="{2EE05EF1-B17D-41A6-8821-683CBB7CFD71}" srcId="{7E3B892F-3F54-41C0-B124-636EF3BA858E}" destId="{605E1814-F1E7-4716-9647-E86250E1E992}" srcOrd="0" destOrd="0" parTransId="{158A93C9-C5B1-497C-8E21-7FC63E7F3A2D}" sibTransId="{26E10AAE-4F59-4133-A8EF-A7423360B87D}"/>
    <dgm:cxn modelId="{E7D9808B-A264-4695-8989-9651226C19E2}" type="presParOf" srcId="{C18C5BFF-0F4B-4815-9316-6AF0FA191759}" destId="{15233E14-62D9-4E9B-9024-DE21C42EB328}" srcOrd="0" destOrd="0" presId="urn:microsoft.com/office/officeart/2008/layout/VerticalCurvedList"/>
    <dgm:cxn modelId="{E7EB0F76-B984-475D-BBEF-53B1F35041E1}" type="presParOf" srcId="{15233E14-62D9-4E9B-9024-DE21C42EB328}" destId="{DD8175B6-509E-4220-AB42-403BF79ACF2B}" srcOrd="0" destOrd="0" presId="urn:microsoft.com/office/officeart/2008/layout/VerticalCurvedList"/>
    <dgm:cxn modelId="{063425B8-5704-4D34-9261-E02B799B349F}" type="presParOf" srcId="{DD8175B6-509E-4220-AB42-403BF79ACF2B}" destId="{C10049E6-7043-47FE-A9F0-AD57434E10E0}" srcOrd="0" destOrd="0" presId="urn:microsoft.com/office/officeart/2008/layout/VerticalCurvedList"/>
    <dgm:cxn modelId="{BD525265-6114-4259-9C7B-ACBA3441A077}" type="presParOf" srcId="{DD8175B6-509E-4220-AB42-403BF79ACF2B}" destId="{AA412436-E469-4F87-80E9-9EEDA344036B}" srcOrd="1" destOrd="0" presId="urn:microsoft.com/office/officeart/2008/layout/VerticalCurvedList"/>
    <dgm:cxn modelId="{339BC994-9829-48A2-B540-52865781F31D}" type="presParOf" srcId="{DD8175B6-509E-4220-AB42-403BF79ACF2B}" destId="{07C3FD25-B3BE-4550-AE83-83685F078B10}" srcOrd="2" destOrd="0" presId="urn:microsoft.com/office/officeart/2008/layout/VerticalCurvedList"/>
    <dgm:cxn modelId="{7A34605D-0E66-446E-A2D6-21D1EE2E5619}" type="presParOf" srcId="{DD8175B6-509E-4220-AB42-403BF79ACF2B}" destId="{2FE0B99A-F161-4990-9BDE-CA1487734F7F}" srcOrd="3" destOrd="0" presId="urn:microsoft.com/office/officeart/2008/layout/VerticalCurvedList"/>
    <dgm:cxn modelId="{F00E52EC-743D-4609-9670-5DECAAD37841}" type="presParOf" srcId="{15233E14-62D9-4E9B-9024-DE21C42EB328}" destId="{94D2A7B2-3799-4992-80A4-994A067C2700}" srcOrd="1" destOrd="0" presId="urn:microsoft.com/office/officeart/2008/layout/VerticalCurvedList"/>
    <dgm:cxn modelId="{0F268DB0-BB7C-4D65-A659-E9845C6A7B33}" type="presParOf" srcId="{15233E14-62D9-4E9B-9024-DE21C42EB328}" destId="{9F1C620E-D6B6-4B2D-831E-FEBD836DD2B8}" srcOrd="2" destOrd="0" presId="urn:microsoft.com/office/officeart/2008/layout/VerticalCurvedList"/>
    <dgm:cxn modelId="{DE7BB87E-7C17-494D-B8B1-ED3574F970CF}" type="presParOf" srcId="{9F1C620E-D6B6-4B2D-831E-FEBD836DD2B8}" destId="{CF757A82-2A5F-4FEE-9552-102C1727874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E3B892F-3F54-41C0-B124-636EF3BA858E}" type="doc">
      <dgm:prSet loTypeId="urn:microsoft.com/office/officeart/2008/layout/VerticalCurvedList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155E1915-2E86-48B4-8E89-23B190D2C47E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Конкурс № 5. </a:t>
          </a:r>
          <a:r>
            <a:rPr lang="uk-UA" sz="2400" dirty="0" err="1" smtClean="0">
              <a:latin typeface="Times New Roman" pitchFamily="18" charset="0"/>
              <a:cs typeface="Times New Roman" pitchFamily="18" charset="0"/>
            </a:rPr>
            <a:t>Цветик-семицветик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CDAF276E-069F-48A4-926B-200E52270909}" type="parTrans" cxnId="{655647E7-3C18-4D8B-A13F-9A2E3A5EC251}">
      <dgm:prSet/>
      <dgm:spPr/>
      <dgm:t>
        <a:bodyPr/>
        <a:lstStyle/>
        <a:p>
          <a:endParaRPr lang="uk-UA"/>
        </a:p>
      </dgm:t>
    </dgm:pt>
    <dgm:pt modelId="{9FCA9759-334F-4A7E-9B55-4EC6771172AB}" type="sibTrans" cxnId="{655647E7-3C18-4D8B-A13F-9A2E3A5EC251}">
      <dgm:prSet/>
      <dgm:spPr/>
      <dgm:t>
        <a:bodyPr/>
        <a:lstStyle/>
        <a:p>
          <a:endParaRPr lang="uk-UA"/>
        </a:p>
      </dgm:t>
    </dgm:pt>
    <dgm:pt modelId="{C18C5BFF-0F4B-4815-9316-6AF0FA191759}" type="pres">
      <dgm:prSet presAssocID="{7E3B892F-3F54-41C0-B124-636EF3BA858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15233E14-62D9-4E9B-9024-DE21C42EB328}" type="pres">
      <dgm:prSet presAssocID="{7E3B892F-3F54-41C0-B124-636EF3BA858E}" presName="Name1" presStyleCnt="0"/>
      <dgm:spPr/>
      <dgm:t>
        <a:bodyPr/>
        <a:lstStyle/>
        <a:p>
          <a:endParaRPr lang="uk-UA"/>
        </a:p>
      </dgm:t>
    </dgm:pt>
    <dgm:pt modelId="{DD8175B6-509E-4220-AB42-403BF79ACF2B}" type="pres">
      <dgm:prSet presAssocID="{7E3B892F-3F54-41C0-B124-636EF3BA858E}" presName="cycle" presStyleCnt="0"/>
      <dgm:spPr/>
      <dgm:t>
        <a:bodyPr/>
        <a:lstStyle/>
        <a:p>
          <a:endParaRPr lang="uk-UA"/>
        </a:p>
      </dgm:t>
    </dgm:pt>
    <dgm:pt modelId="{C10049E6-7043-47FE-A9F0-AD57434E10E0}" type="pres">
      <dgm:prSet presAssocID="{7E3B892F-3F54-41C0-B124-636EF3BA858E}" presName="srcNode" presStyleLbl="node1" presStyleIdx="0" presStyleCnt="1"/>
      <dgm:spPr/>
      <dgm:t>
        <a:bodyPr/>
        <a:lstStyle/>
        <a:p>
          <a:endParaRPr lang="uk-UA"/>
        </a:p>
      </dgm:t>
    </dgm:pt>
    <dgm:pt modelId="{AA412436-E469-4F87-80E9-9EEDA344036B}" type="pres">
      <dgm:prSet presAssocID="{7E3B892F-3F54-41C0-B124-636EF3BA858E}" presName="conn" presStyleLbl="parChTrans1D2" presStyleIdx="0" presStyleCnt="1"/>
      <dgm:spPr/>
      <dgm:t>
        <a:bodyPr/>
        <a:lstStyle/>
        <a:p>
          <a:endParaRPr lang="uk-UA"/>
        </a:p>
      </dgm:t>
    </dgm:pt>
    <dgm:pt modelId="{07C3FD25-B3BE-4550-AE83-83685F078B10}" type="pres">
      <dgm:prSet presAssocID="{7E3B892F-3F54-41C0-B124-636EF3BA858E}" presName="extraNode" presStyleLbl="node1" presStyleIdx="0" presStyleCnt="1"/>
      <dgm:spPr/>
      <dgm:t>
        <a:bodyPr/>
        <a:lstStyle/>
        <a:p>
          <a:endParaRPr lang="uk-UA"/>
        </a:p>
      </dgm:t>
    </dgm:pt>
    <dgm:pt modelId="{2FE0B99A-F161-4990-9BDE-CA1487734F7F}" type="pres">
      <dgm:prSet presAssocID="{7E3B892F-3F54-41C0-B124-636EF3BA858E}" presName="dstNode" presStyleLbl="node1" presStyleIdx="0" presStyleCnt="1"/>
      <dgm:spPr/>
      <dgm:t>
        <a:bodyPr/>
        <a:lstStyle/>
        <a:p>
          <a:endParaRPr lang="uk-UA"/>
        </a:p>
      </dgm:t>
    </dgm:pt>
    <dgm:pt modelId="{F8603305-70CC-4105-80EE-AE4FF2FAF58A}" type="pres">
      <dgm:prSet presAssocID="{155E1915-2E86-48B4-8E89-23B190D2C47E}" presName="text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04C1F98-9F75-479D-AD53-B517B85F3195}" type="pres">
      <dgm:prSet presAssocID="{155E1915-2E86-48B4-8E89-23B190D2C47E}" presName="accent_1" presStyleCnt="0"/>
      <dgm:spPr/>
      <dgm:t>
        <a:bodyPr/>
        <a:lstStyle/>
        <a:p>
          <a:endParaRPr lang="uk-UA"/>
        </a:p>
      </dgm:t>
    </dgm:pt>
    <dgm:pt modelId="{051B4F61-4F9E-4006-AC79-B77FD7825EAA}" type="pres">
      <dgm:prSet presAssocID="{155E1915-2E86-48B4-8E89-23B190D2C47E}" presName="accentRepeatNode" presStyleLbl="solidFgAcc1" presStyleIdx="0" presStyleCnt="1"/>
      <dgm:spPr/>
      <dgm:t>
        <a:bodyPr/>
        <a:lstStyle/>
        <a:p>
          <a:endParaRPr lang="uk-UA"/>
        </a:p>
      </dgm:t>
    </dgm:pt>
  </dgm:ptLst>
  <dgm:cxnLst>
    <dgm:cxn modelId="{64F64A94-4A1D-4426-AF7A-E096594E5A63}" type="presOf" srcId="{155E1915-2E86-48B4-8E89-23B190D2C47E}" destId="{F8603305-70CC-4105-80EE-AE4FF2FAF58A}" srcOrd="0" destOrd="0" presId="urn:microsoft.com/office/officeart/2008/layout/VerticalCurvedList"/>
    <dgm:cxn modelId="{655647E7-3C18-4D8B-A13F-9A2E3A5EC251}" srcId="{7E3B892F-3F54-41C0-B124-636EF3BA858E}" destId="{155E1915-2E86-48B4-8E89-23B190D2C47E}" srcOrd="0" destOrd="0" parTransId="{CDAF276E-069F-48A4-926B-200E52270909}" sibTransId="{9FCA9759-334F-4A7E-9B55-4EC6771172AB}"/>
    <dgm:cxn modelId="{F600008F-33B7-4853-A3D1-670A9179AAE6}" type="presOf" srcId="{7E3B892F-3F54-41C0-B124-636EF3BA858E}" destId="{C18C5BFF-0F4B-4815-9316-6AF0FA191759}" srcOrd="0" destOrd="0" presId="urn:microsoft.com/office/officeart/2008/layout/VerticalCurvedList"/>
    <dgm:cxn modelId="{3302A404-A4EB-457F-9435-BD41BFF6D7A0}" type="presOf" srcId="{9FCA9759-334F-4A7E-9B55-4EC6771172AB}" destId="{AA412436-E469-4F87-80E9-9EEDA344036B}" srcOrd="0" destOrd="0" presId="urn:microsoft.com/office/officeart/2008/layout/VerticalCurvedList"/>
    <dgm:cxn modelId="{B7D9F450-8BF3-4498-B66B-66D5A6B73B60}" type="presParOf" srcId="{C18C5BFF-0F4B-4815-9316-6AF0FA191759}" destId="{15233E14-62D9-4E9B-9024-DE21C42EB328}" srcOrd="0" destOrd="0" presId="urn:microsoft.com/office/officeart/2008/layout/VerticalCurvedList"/>
    <dgm:cxn modelId="{499F7B90-9D59-4C19-821A-F0850FDE457C}" type="presParOf" srcId="{15233E14-62D9-4E9B-9024-DE21C42EB328}" destId="{DD8175B6-509E-4220-AB42-403BF79ACF2B}" srcOrd="0" destOrd="0" presId="urn:microsoft.com/office/officeart/2008/layout/VerticalCurvedList"/>
    <dgm:cxn modelId="{2C3CB847-A1B2-49D7-BE01-852DD68C208F}" type="presParOf" srcId="{DD8175B6-509E-4220-AB42-403BF79ACF2B}" destId="{C10049E6-7043-47FE-A9F0-AD57434E10E0}" srcOrd="0" destOrd="0" presId="urn:microsoft.com/office/officeart/2008/layout/VerticalCurvedList"/>
    <dgm:cxn modelId="{EC4383E3-2D4F-4621-8675-177328FAC86B}" type="presParOf" srcId="{DD8175B6-509E-4220-AB42-403BF79ACF2B}" destId="{AA412436-E469-4F87-80E9-9EEDA344036B}" srcOrd="1" destOrd="0" presId="urn:microsoft.com/office/officeart/2008/layout/VerticalCurvedList"/>
    <dgm:cxn modelId="{80D94AF6-1F23-4C3B-A054-A8F070BDD889}" type="presParOf" srcId="{DD8175B6-509E-4220-AB42-403BF79ACF2B}" destId="{07C3FD25-B3BE-4550-AE83-83685F078B10}" srcOrd="2" destOrd="0" presId="urn:microsoft.com/office/officeart/2008/layout/VerticalCurvedList"/>
    <dgm:cxn modelId="{627C2DF6-7CDD-4557-AFF0-EB9753942118}" type="presParOf" srcId="{DD8175B6-509E-4220-AB42-403BF79ACF2B}" destId="{2FE0B99A-F161-4990-9BDE-CA1487734F7F}" srcOrd="3" destOrd="0" presId="urn:microsoft.com/office/officeart/2008/layout/VerticalCurvedList"/>
    <dgm:cxn modelId="{C4BCBAC3-A21C-458E-9EAE-F22CC16F27C0}" type="presParOf" srcId="{15233E14-62D9-4E9B-9024-DE21C42EB328}" destId="{F8603305-70CC-4105-80EE-AE4FF2FAF58A}" srcOrd="1" destOrd="0" presId="urn:microsoft.com/office/officeart/2008/layout/VerticalCurvedList"/>
    <dgm:cxn modelId="{B825F56D-BAAA-4CC3-92A4-0AD46EA48EE5}" type="presParOf" srcId="{15233E14-62D9-4E9B-9024-DE21C42EB328}" destId="{B04C1F98-9F75-479D-AD53-B517B85F3195}" srcOrd="2" destOrd="0" presId="urn:microsoft.com/office/officeart/2008/layout/VerticalCurvedList"/>
    <dgm:cxn modelId="{63E3123F-A55A-4F4B-8320-51126C57CCAE}" type="presParOf" srcId="{B04C1F98-9F75-479D-AD53-B517B85F3195}" destId="{051B4F61-4F9E-4006-AC79-B77FD7825EA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12436-E469-4F87-80E9-9EEDA344036B}">
      <dsp:nvSpPr>
        <dsp:cNvPr id="0" name=""/>
        <dsp:cNvSpPr/>
      </dsp:nvSpPr>
      <dsp:spPr>
        <a:xfrm>
          <a:off x="-5116992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D2A7B2-3799-4992-80A4-994A067C2700}">
      <dsp:nvSpPr>
        <dsp:cNvPr id="0" name=""/>
        <dsp:cNvSpPr/>
      </dsp:nvSpPr>
      <dsp:spPr>
        <a:xfrm>
          <a:off x="427226" y="282782"/>
          <a:ext cx="7739890" cy="565926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449204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0" dirty="0" smtClean="0">
              <a:latin typeface="Times New Roman" pitchFamily="18" charset="0"/>
              <a:cs typeface="Times New Roman" pitchFamily="18" charset="0"/>
            </a:rPr>
            <a:t>Конкурс № 1. Вопросы о цветах</a:t>
          </a:r>
          <a:endParaRPr lang="ru-RU" sz="24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27226" y="282782"/>
        <a:ext cx="7739890" cy="565926"/>
      </dsp:txXfrm>
    </dsp:sp>
    <dsp:sp modelId="{CF757A82-2A5F-4FEE-9552-102C1727874C}">
      <dsp:nvSpPr>
        <dsp:cNvPr id="0" name=""/>
        <dsp:cNvSpPr/>
      </dsp:nvSpPr>
      <dsp:spPr>
        <a:xfrm>
          <a:off x="73522" y="212041"/>
          <a:ext cx="707408" cy="7074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A1649F4-8D96-41F1-BD05-EC2B83BEBE13}">
      <dsp:nvSpPr>
        <dsp:cNvPr id="0" name=""/>
        <dsp:cNvSpPr/>
      </dsp:nvSpPr>
      <dsp:spPr>
        <a:xfrm>
          <a:off x="832752" y="1131400"/>
          <a:ext cx="7334364" cy="565926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49204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0" dirty="0" smtClean="0">
              <a:latin typeface="Times New Roman" pitchFamily="18" charset="0"/>
              <a:cs typeface="Times New Roman" pitchFamily="18" charset="0"/>
            </a:rPr>
            <a:t>Конкурс № 2. Шиворот-навыворот</a:t>
          </a:r>
          <a:endParaRPr lang="ru-RU" sz="24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832752" y="1131400"/>
        <a:ext cx="7334364" cy="565926"/>
      </dsp:txXfrm>
    </dsp:sp>
    <dsp:sp modelId="{726214FA-129F-46B5-B570-0AFD9D0560DC}">
      <dsp:nvSpPr>
        <dsp:cNvPr id="0" name=""/>
        <dsp:cNvSpPr/>
      </dsp:nvSpPr>
      <dsp:spPr>
        <a:xfrm>
          <a:off x="479048" y="1060659"/>
          <a:ext cx="707408" cy="7074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8591377-A368-4474-8154-13E0101E59C5}">
      <dsp:nvSpPr>
        <dsp:cNvPr id="0" name=""/>
        <dsp:cNvSpPr/>
      </dsp:nvSpPr>
      <dsp:spPr>
        <a:xfrm>
          <a:off x="957216" y="1980018"/>
          <a:ext cx="7209900" cy="565926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449204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0" dirty="0" smtClean="0">
              <a:latin typeface="Times New Roman" pitchFamily="18" charset="0"/>
              <a:cs typeface="Times New Roman" pitchFamily="18" charset="0"/>
            </a:rPr>
            <a:t>Конкурс № 3. Загадки о цветах</a:t>
          </a:r>
          <a:endParaRPr lang="ru-RU" sz="24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957216" y="1980018"/>
        <a:ext cx="7209900" cy="565926"/>
      </dsp:txXfrm>
    </dsp:sp>
    <dsp:sp modelId="{34870228-D105-48B6-A195-DCDEF1B619F6}">
      <dsp:nvSpPr>
        <dsp:cNvPr id="0" name=""/>
        <dsp:cNvSpPr/>
      </dsp:nvSpPr>
      <dsp:spPr>
        <a:xfrm>
          <a:off x="603512" y="1909277"/>
          <a:ext cx="707408" cy="7074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47A006D-7A07-411A-A12B-5E8C6E94F2F3}">
      <dsp:nvSpPr>
        <dsp:cNvPr id="0" name=""/>
        <dsp:cNvSpPr/>
      </dsp:nvSpPr>
      <dsp:spPr>
        <a:xfrm>
          <a:off x="832752" y="2828636"/>
          <a:ext cx="7334364" cy="565926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49204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0" dirty="0" smtClean="0">
              <a:latin typeface="Times New Roman" pitchFamily="18" charset="0"/>
              <a:cs typeface="Times New Roman" pitchFamily="18" charset="0"/>
            </a:rPr>
            <a:t>Конкурс № 4. Цветочный кроссворд</a:t>
          </a:r>
          <a:endParaRPr lang="ru-RU" sz="24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832752" y="2828636"/>
        <a:ext cx="7334364" cy="565926"/>
      </dsp:txXfrm>
    </dsp:sp>
    <dsp:sp modelId="{A007EEEC-770B-4329-A41B-550A73D7933A}">
      <dsp:nvSpPr>
        <dsp:cNvPr id="0" name=""/>
        <dsp:cNvSpPr/>
      </dsp:nvSpPr>
      <dsp:spPr>
        <a:xfrm>
          <a:off x="479048" y="2757895"/>
          <a:ext cx="707408" cy="7074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6F3551B-0E85-4ED3-8DDB-B69F5FCEC89C}">
      <dsp:nvSpPr>
        <dsp:cNvPr id="0" name=""/>
        <dsp:cNvSpPr/>
      </dsp:nvSpPr>
      <dsp:spPr>
        <a:xfrm>
          <a:off x="427226" y="3677254"/>
          <a:ext cx="7739890" cy="565926"/>
        </a:xfrm>
        <a:prstGeom prst="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9204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0" smtClean="0">
              <a:latin typeface="Times New Roman" pitchFamily="18" charset="0"/>
              <a:cs typeface="Times New Roman" pitchFamily="18" charset="0"/>
            </a:rPr>
            <a:t>Конкурс № 5. Цветик-семицветик</a:t>
          </a:r>
          <a:endParaRPr lang="ru-RU" sz="2400" kern="1200" noProof="0">
            <a:latin typeface="Times New Roman" pitchFamily="18" charset="0"/>
            <a:cs typeface="Times New Roman" pitchFamily="18" charset="0"/>
          </a:endParaRPr>
        </a:p>
      </dsp:txBody>
      <dsp:txXfrm>
        <a:off x="427226" y="3677254"/>
        <a:ext cx="7739890" cy="565926"/>
      </dsp:txXfrm>
    </dsp:sp>
    <dsp:sp modelId="{051B4F61-4F9E-4006-AC79-B77FD7825EAA}">
      <dsp:nvSpPr>
        <dsp:cNvPr id="0" name=""/>
        <dsp:cNvSpPr/>
      </dsp:nvSpPr>
      <dsp:spPr>
        <a:xfrm>
          <a:off x="73522" y="3606513"/>
          <a:ext cx="707408" cy="7074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12436-E469-4F87-80E9-9EEDA344036B}">
      <dsp:nvSpPr>
        <dsp:cNvPr id="0" name=""/>
        <dsp:cNvSpPr/>
      </dsp:nvSpPr>
      <dsp:spPr>
        <a:xfrm>
          <a:off x="-1394075" y="-236944"/>
          <a:ext cx="1820079" cy="1820079"/>
        </a:xfrm>
        <a:prstGeom prst="blockArc">
          <a:avLst>
            <a:gd name="adj1" fmla="val 18900000"/>
            <a:gd name="adj2" fmla="val 2700000"/>
            <a:gd name="adj3" fmla="val 118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D2A7B2-3799-4992-80A4-994A067C2700}">
      <dsp:nvSpPr>
        <dsp:cNvPr id="0" name=""/>
        <dsp:cNvSpPr/>
      </dsp:nvSpPr>
      <dsp:spPr>
        <a:xfrm>
          <a:off x="414540" y="432051"/>
          <a:ext cx="7506339" cy="663265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534269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0" dirty="0" smtClean="0">
              <a:latin typeface="Times New Roman" pitchFamily="18" charset="0"/>
              <a:cs typeface="Times New Roman" pitchFamily="18" charset="0"/>
            </a:rPr>
            <a:t>Конкурс № 1. Вопросы о цветах</a:t>
          </a:r>
          <a:endParaRPr lang="ru-RU" sz="24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14540" y="432051"/>
        <a:ext cx="7506339" cy="663265"/>
      </dsp:txXfrm>
    </dsp:sp>
    <dsp:sp modelId="{CF757A82-2A5F-4FEE-9552-102C1727874C}">
      <dsp:nvSpPr>
        <dsp:cNvPr id="0" name=""/>
        <dsp:cNvSpPr/>
      </dsp:nvSpPr>
      <dsp:spPr>
        <a:xfrm>
          <a:off x="0" y="258554"/>
          <a:ext cx="829081" cy="8290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12436-E469-4F87-80E9-9EEDA344036B}">
      <dsp:nvSpPr>
        <dsp:cNvPr id="0" name=""/>
        <dsp:cNvSpPr/>
      </dsp:nvSpPr>
      <dsp:spPr>
        <a:xfrm>
          <a:off x="-1394075" y="-236944"/>
          <a:ext cx="1820079" cy="1820079"/>
        </a:xfrm>
        <a:prstGeom prst="blockArc">
          <a:avLst>
            <a:gd name="adj1" fmla="val 18900000"/>
            <a:gd name="adj2" fmla="val 2700000"/>
            <a:gd name="adj3" fmla="val 118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D2A7B2-3799-4992-80A4-994A067C2700}">
      <dsp:nvSpPr>
        <dsp:cNvPr id="0" name=""/>
        <dsp:cNvSpPr/>
      </dsp:nvSpPr>
      <dsp:spPr>
        <a:xfrm>
          <a:off x="414540" y="432051"/>
          <a:ext cx="7506339" cy="663265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4269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0" dirty="0" smtClean="0">
              <a:latin typeface="Times New Roman" pitchFamily="18" charset="0"/>
              <a:cs typeface="Times New Roman" pitchFamily="18" charset="0"/>
            </a:rPr>
            <a:t>Конкурс № 2. Шиворот-навыворот</a:t>
          </a:r>
          <a:endParaRPr lang="ru-RU" sz="24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14540" y="432051"/>
        <a:ext cx="7506339" cy="663265"/>
      </dsp:txXfrm>
    </dsp:sp>
    <dsp:sp modelId="{CF757A82-2A5F-4FEE-9552-102C1727874C}">
      <dsp:nvSpPr>
        <dsp:cNvPr id="0" name=""/>
        <dsp:cNvSpPr/>
      </dsp:nvSpPr>
      <dsp:spPr>
        <a:xfrm>
          <a:off x="0" y="258554"/>
          <a:ext cx="829081" cy="8290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12436-E469-4F87-80E9-9EEDA344036B}">
      <dsp:nvSpPr>
        <dsp:cNvPr id="0" name=""/>
        <dsp:cNvSpPr/>
      </dsp:nvSpPr>
      <dsp:spPr>
        <a:xfrm>
          <a:off x="-1394075" y="-236944"/>
          <a:ext cx="1820079" cy="1820079"/>
        </a:xfrm>
        <a:prstGeom prst="blockArc">
          <a:avLst>
            <a:gd name="adj1" fmla="val 18900000"/>
            <a:gd name="adj2" fmla="val 2700000"/>
            <a:gd name="adj3" fmla="val 118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D2A7B2-3799-4992-80A4-994A067C2700}">
      <dsp:nvSpPr>
        <dsp:cNvPr id="0" name=""/>
        <dsp:cNvSpPr/>
      </dsp:nvSpPr>
      <dsp:spPr>
        <a:xfrm>
          <a:off x="414540" y="432051"/>
          <a:ext cx="7506339" cy="663265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534269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0" dirty="0" smtClean="0">
              <a:latin typeface="Times New Roman" pitchFamily="18" charset="0"/>
              <a:cs typeface="Times New Roman" pitchFamily="18" charset="0"/>
            </a:rPr>
            <a:t>Конкурс № 3. Загадки о цветах</a:t>
          </a:r>
          <a:endParaRPr lang="ru-RU" sz="24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14540" y="432051"/>
        <a:ext cx="7506339" cy="663265"/>
      </dsp:txXfrm>
    </dsp:sp>
    <dsp:sp modelId="{CF757A82-2A5F-4FEE-9552-102C1727874C}">
      <dsp:nvSpPr>
        <dsp:cNvPr id="0" name=""/>
        <dsp:cNvSpPr/>
      </dsp:nvSpPr>
      <dsp:spPr>
        <a:xfrm>
          <a:off x="0" y="258554"/>
          <a:ext cx="829081" cy="8290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12436-E469-4F87-80E9-9EEDA344036B}">
      <dsp:nvSpPr>
        <dsp:cNvPr id="0" name=""/>
        <dsp:cNvSpPr/>
      </dsp:nvSpPr>
      <dsp:spPr>
        <a:xfrm>
          <a:off x="-1394075" y="-236944"/>
          <a:ext cx="1820079" cy="1820079"/>
        </a:xfrm>
        <a:prstGeom prst="blockArc">
          <a:avLst>
            <a:gd name="adj1" fmla="val 18900000"/>
            <a:gd name="adj2" fmla="val 2700000"/>
            <a:gd name="adj3" fmla="val 118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D2A7B2-3799-4992-80A4-994A067C2700}">
      <dsp:nvSpPr>
        <dsp:cNvPr id="0" name=""/>
        <dsp:cNvSpPr/>
      </dsp:nvSpPr>
      <dsp:spPr>
        <a:xfrm>
          <a:off x="414540" y="432051"/>
          <a:ext cx="7506339" cy="663265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4269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noProof="0" dirty="0" smtClean="0">
              <a:latin typeface="Times New Roman" pitchFamily="18" charset="0"/>
              <a:cs typeface="Times New Roman" pitchFamily="18" charset="0"/>
            </a:rPr>
            <a:t>Конкурс № 4. Цветочный кроссворд</a:t>
          </a:r>
          <a:endParaRPr lang="ru-RU" sz="24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14540" y="432051"/>
        <a:ext cx="7506339" cy="663265"/>
      </dsp:txXfrm>
    </dsp:sp>
    <dsp:sp modelId="{CF757A82-2A5F-4FEE-9552-102C1727874C}">
      <dsp:nvSpPr>
        <dsp:cNvPr id="0" name=""/>
        <dsp:cNvSpPr/>
      </dsp:nvSpPr>
      <dsp:spPr>
        <a:xfrm>
          <a:off x="0" y="258554"/>
          <a:ext cx="829081" cy="8290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12436-E469-4F87-80E9-9EEDA344036B}">
      <dsp:nvSpPr>
        <dsp:cNvPr id="0" name=""/>
        <dsp:cNvSpPr/>
      </dsp:nvSpPr>
      <dsp:spPr>
        <a:xfrm>
          <a:off x="-1044600" y="-178795"/>
          <a:ext cx="1365702" cy="1365702"/>
        </a:xfrm>
        <a:prstGeom prst="blockArc">
          <a:avLst>
            <a:gd name="adj1" fmla="val 18900000"/>
            <a:gd name="adj2" fmla="val 2700000"/>
            <a:gd name="adj3" fmla="val 1582"/>
          </a:avLst>
        </a:pr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603305-70CC-4105-80EE-AE4FF2FAF58A}">
      <dsp:nvSpPr>
        <dsp:cNvPr id="0" name=""/>
        <dsp:cNvSpPr/>
      </dsp:nvSpPr>
      <dsp:spPr>
        <a:xfrm>
          <a:off x="311481" y="254871"/>
          <a:ext cx="7393374" cy="498369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400094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Конкурс № 5. </a:t>
          </a:r>
          <a:r>
            <a:rPr lang="uk-UA" sz="2400" kern="1200" dirty="0" err="1" smtClean="0">
              <a:latin typeface="Times New Roman" pitchFamily="18" charset="0"/>
              <a:cs typeface="Times New Roman" pitchFamily="18" charset="0"/>
            </a:rPr>
            <a:t>Цветик-семицветик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1481" y="254871"/>
        <a:ext cx="7393374" cy="498369"/>
      </dsp:txXfrm>
    </dsp:sp>
    <dsp:sp modelId="{051B4F61-4F9E-4006-AC79-B77FD7825EAA}">
      <dsp:nvSpPr>
        <dsp:cNvPr id="0" name=""/>
        <dsp:cNvSpPr/>
      </dsp:nvSpPr>
      <dsp:spPr>
        <a:xfrm>
          <a:off x="0" y="192574"/>
          <a:ext cx="622962" cy="6229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340">
              <a:srgbClr val="FF00FF"/>
            </a:gs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477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340768"/>
            <a:ext cx="6912768" cy="3456383"/>
          </a:xfrm>
        </p:spPr>
        <p:txBody>
          <a:bodyPr>
            <a:no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  <a:cs typeface="Arial" pitchFamily="34" charset="0"/>
              </a:rPr>
              <a:t>Викторина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  <a:cs typeface="Arial" pitchFamily="34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  <a:cs typeface="Arial" pitchFamily="34" charset="0"/>
              </a:rPr>
              <a:t> 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  <a:cs typeface="Arial" pitchFamily="34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  <a:cs typeface="Arial" pitchFamily="34" charset="0"/>
              </a:rPr>
              <a:t>“Весенний букет”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tangChe" pitchFamily="49" charset="-127"/>
              <a:ea typeface="BatangChe" pitchFamily="49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85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КУВШИНКА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xn----jtbaaldsgaoflxr4fyc.xn--p1ai/images/lek-travy/kuvshin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40768"/>
            <a:ext cx="6192688" cy="46887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717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ТЮЛЬПАН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homester.com.ua/wp-content/uploads/2013/09/%D0%A2%D1%8E%D0%BB%D1%8C%D0%BF%D0%B0%D0%BD%D1%8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216964" cy="3885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99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ЛЬВИНЫЙ ЗЕВ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lara.gorod.tomsk.ru/uploads/48034/1309604189/Izobrazhenie1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56792"/>
            <a:ext cx="5715000" cy="40862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162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ГВОЗДИКА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dachnyj-sad-ogorod.com/sites/default/files/_gvozdika12_zamechatelnyh_idey_dlya_cvetn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753100" cy="4314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348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НАРЦИСС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www.gutravel.ru/images/flowers/4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340085" cy="40050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352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ЛАНДЫШ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pro-sat.com.ua/wp-content/uploads/2015/01/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76152"/>
            <a:ext cx="6408711" cy="48065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811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Новая папка (2)\4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76" y="1634"/>
            <a:ext cx="9144000" cy="6856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2291686"/>
              </p:ext>
            </p:extLst>
          </p:nvPr>
        </p:nvGraphicFramePr>
        <p:xfrm>
          <a:off x="611560" y="228600"/>
          <a:ext cx="7920880" cy="1346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086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340">
              <a:schemeClr val="bg1"/>
            </a:gs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 И В К А Е С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00808"/>
            <a:ext cx="5842992" cy="254888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Мы грибы несли в корзине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еще цветочек синий.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Этот полевой цветок -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онкий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нежный...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ic.pics.livejournal.com/ulviya_qurbanov/65037217/315/315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66982"/>
            <a:ext cx="4536504" cy="34023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290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340">
              <a:schemeClr val="bg1"/>
            </a:gs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 И Ч О Д У В К А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5554960" cy="2692896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мае – желтый, а в июле –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Он пушистый мячик.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него мы чуть подули –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Взвился...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9218" name="Picture 2" descr="http://allactions.ru/wp-content/uploads/2015/05/oduvanchik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68960"/>
            <a:ext cx="4608512" cy="34563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0113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340">
              <a:schemeClr val="bg1"/>
            </a:gs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Ш А Р М А К 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7355160" cy="154076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Стоят в лугах сестрички –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Золотой глазок, белые реснички.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10242" name="Picture 2" descr="http://s2.narmed.ru/p/travnik/720/400_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6024"/>
            <a:ext cx="5106144" cy="33955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435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девушка кистью рисует цветущий лу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3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212976"/>
            <a:ext cx="5868144" cy="262088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Зеленый луг, как чудный сад,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Пахуч и свеж в часы рассвета.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Красивых, радужных цветов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них разбросаны букеты.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endParaRPr lang="uk-UA" b="1" dirty="0"/>
          </a:p>
        </p:txBody>
      </p:sp>
      <p:pic>
        <p:nvPicPr>
          <p:cNvPr id="2" name="chajkovskij_-_vals_cvetov_shchelkunchik_klassicheskaja_muzika_(zvukoff.ru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8243" y="5445224"/>
            <a:ext cx="609600" cy="96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9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340">
              <a:schemeClr val="bg1"/>
            </a:gs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Л У А Л С Д Г О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5266928" cy="1684784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шесте флаги.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Под шестом – шпаги.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11266" name="Picture 2" descr="http://forum.sibmama.ru/usrpx/26240/26240_800x483_gladiolusysvadebnyecvety9042364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091774"/>
            <a:ext cx="5387458" cy="32526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855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340">
              <a:schemeClr val="bg1"/>
            </a:gs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 О П Н К Д Н Е С И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6203032" cy="254888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Первым вылез из землицы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проталинке,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Он морозов не боится,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Хоть и маленький.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uk-UA" dirty="0"/>
          </a:p>
        </p:txBody>
      </p:sp>
      <p:pic>
        <p:nvPicPr>
          <p:cNvPr id="12290" name="Picture 2" descr="http://glavnoe.ua/media/images/news/26/22/28/262228_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38589"/>
            <a:ext cx="4896544" cy="32623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986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340">
              <a:schemeClr val="bg1"/>
            </a:gs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Т Н Г И К О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5410944" cy="298092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Разукрашиваем летом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Клумбы, парки, цветники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Мы своим морковным цветом,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 зовемся...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13314" name="Picture 2" descr="http://my-interests.ru/wp-content/uploads/2012/08/Kalendula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14954"/>
            <a:ext cx="4464496" cy="33483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872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images.forwallpaper.com/files/images/3/32e7/32e791f4/693738/background-flowers-yellow-beautiful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6051"/>
            <a:ext cx="9144001" cy="689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57832236"/>
              </p:ext>
            </p:extLst>
          </p:nvPr>
        </p:nvGraphicFramePr>
        <p:xfrm>
          <a:off x="611560" y="228600"/>
          <a:ext cx="7920880" cy="1346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3691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1366x768.net/large/201201/7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50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5050904" cy="262088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палисаднике расту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Всем на загляденье.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Гордое, красивое,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Колючее растение.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4725144"/>
            <a:ext cx="20049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9202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1366x768.net/large/201201/7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50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9387" y="736104"/>
            <a:ext cx="5050904" cy="2692896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Голубенькие чашечки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длинной стройной ножке.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Прислушайся, покажется,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Звенят они немножко.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4365104"/>
            <a:ext cx="58213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КОЛОКОЛЬЧИКИ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90835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1366x768.net/large/201201/7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50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908720"/>
            <a:ext cx="5410944" cy="290892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Алый цветок,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Зеленый стебелек.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огороде вырастает,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пироги попасть мечтает.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4725144"/>
            <a:ext cx="20049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МАК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45728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1366x768.net/large/201201/7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50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4906888" cy="254888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Ранней весной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Мы встречаемся с тобой.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Из луковицы вырастаем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Разных цветов бываем.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4725144"/>
            <a:ext cx="4464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ТЮЛЬПАНЫ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84404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1366x768.net/large/201201/7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50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Желтенький цветочек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Быстро побелел.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Подул внезапно ветер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с ним он улетел.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305787"/>
            <a:ext cx="47412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ОДУВАНЧИК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67565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1366x768.net/large/201201/7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50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5410944" cy="2692896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Есть у весеннего цветка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Приметы, чтоб не ошибиться: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Листик – как у чеснока,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 корона – как у принца!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305787"/>
            <a:ext cx="47412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НАРЦИСС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1808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allpolus.com/uploads/posts/2015-05/1432199637_6cqxfuh3wgeseir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4" y="0"/>
            <a:ext cx="91093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0594657"/>
              </p:ext>
            </p:extLst>
          </p:nvPr>
        </p:nvGraphicFramePr>
        <p:xfrm>
          <a:off x="395536" y="112474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6345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1366x768.net/large/201201/7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50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5770984" cy="2188840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Тот, кому уже семь лет,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Скажет: "Школа, здравствуй!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 меня в руках букет -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Праздничные... "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305787"/>
            <a:ext cx="47412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АСТРЫ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48565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1366x768.net/large/201201/7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50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908720"/>
            <a:ext cx="5770984" cy="2692896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клумбе у окошка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Посажена картошка.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Цветки её огромные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светлые, и тёмные.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305787"/>
            <a:ext cx="47412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ГЕОРГИН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9339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1366x768.net/large/201201/7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6" y="0"/>
            <a:ext cx="9150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124744"/>
            <a:ext cx="6275040" cy="3124944"/>
          </a:xfrm>
        </p:spPr>
        <p:txBody>
          <a:bodyPr/>
          <a:lstStyle/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нашем парке есть газоны,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Расцвели там патефоны!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Пурпурный, белый, цвета вишни...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Вот только музыки не слышно.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305787"/>
            <a:ext cx="47412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ПЕТУНЬЯ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00640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encrypted-tbn3.gstatic.com/images?q=tbn:ANd9GcS9Yj4MhqvdXKt38Pv13pshVX2y6sC_YVWVwWjHV9IUtQSSGl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0"/>
            <a:ext cx="9158986" cy="686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13191846"/>
              </p:ext>
            </p:extLst>
          </p:nvPr>
        </p:nvGraphicFramePr>
        <p:xfrm>
          <a:off x="611560" y="228600"/>
          <a:ext cx="7920880" cy="1346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8604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bankoboev.ru/fons/OTU2Nw==/Bankoboev.Ru_blikovyi_fon_i_fioletovye_cve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8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85927031"/>
              </p:ext>
            </p:extLst>
          </p:nvPr>
        </p:nvGraphicFramePr>
        <p:xfrm>
          <a:off x="1043608" y="332656"/>
          <a:ext cx="7704856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199112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crosti.ru/patterns/00/01/5e/f8b30bb4ea/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70"/>
            <a:ext cx="9139191" cy="682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07904" y="476672"/>
            <a:ext cx="474127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Г. Х Андерсен “Дюймовочка”</a:t>
            </a:r>
            <a:endParaRPr lang="ru-RU" sz="5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20696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22" name="Picture 2" descr="http://irecommend.ru/sites/default/files/imagecache/copyright1/user-images/306410/Unask4QTY7dKjD9FNFvUQ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8" b="5599"/>
          <a:stretch/>
        </p:blipFill>
        <p:spPr bwMode="auto">
          <a:xfrm>
            <a:off x="0" y="24764"/>
            <a:ext cx="9144000" cy="683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83778" y="157877"/>
            <a:ext cx="740557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i="1" dirty="0">
                <a:solidFill>
                  <a:srgbClr val="FFFF00"/>
                </a:solidFill>
              </a:rPr>
              <a:t>А. Толстой “Приключения Буратино</a:t>
            </a:r>
            <a:r>
              <a:rPr lang="ru-RU" sz="5400" i="1" dirty="0" smtClean="0">
                <a:solidFill>
                  <a:srgbClr val="FFFF00"/>
                </a:solidFill>
              </a:rPr>
              <a:t>”</a:t>
            </a:r>
            <a:endParaRPr lang="ru-RU" sz="5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82470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1746" name="Picture 2" descr="https://i.ytimg.com/vi/4H5yLScZBgk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0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" y="20961"/>
            <a:ext cx="514806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5400" i="1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Л. Кэрролл </a:t>
            </a:r>
          </a:p>
          <a:p>
            <a:pPr lvl="0" algn="ctr"/>
            <a:r>
              <a:rPr lang="ru-RU" sz="5400" i="1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“Алиса </a:t>
            </a:r>
          </a:p>
          <a:p>
            <a:pPr lvl="0" algn="ctr"/>
            <a:r>
              <a:rPr lang="ru-RU" sz="5400" i="1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стране чудес”</a:t>
            </a:r>
            <a:endParaRPr lang="uk-UA" sz="54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65826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2770" name="Picture 2" descr="http://rewalls.com/large/201106/380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8"/>
          <a:stretch/>
        </p:blipFill>
        <p:spPr bwMode="auto">
          <a:xfrm>
            <a:off x="-1" y="0"/>
            <a:ext cx="9159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47664" y="188640"/>
            <a:ext cx="68407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5400" i="1" dirty="0">
                <a:solidFill>
                  <a:schemeClr val="accent6">
                    <a:lumMod val="75000"/>
                  </a:schemeClr>
                </a:solidFill>
              </a:rPr>
              <a:t>Г. Х. Андерсен “Снежная королева</a:t>
            </a:r>
            <a:r>
              <a:rPr lang="ru-RU" sz="5400" i="1" dirty="0" smtClean="0">
                <a:solidFill>
                  <a:schemeClr val="accent6">
                    <a:lumMod val="75000"/>
                  </a:schemeClr>
                </a:solidFill>
              </a:rPr>
              <a:t>”</a:t>
            </a:r>
            <a:endParaRPr lang="uk-UA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4892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3794" name="Picture 2" descr="http://2.bp.blogspot.com/-518C0N45fIE/VX__uquLecI/AAAAAAAADEo/T4eBEqVq-yE/s1600/%25D0%25A1%25D0%25BA%25D0%25B0%25D0%25B7%25D0%25BA%25D0%25B0%2B%25D0%2594%25D0%25B2%25D0%25B5%25D0%25BD%25D0%25B2%25D0%25B4%25D1%2586%25D0%25B0%25D1%2582%25D1%258C%2B%25D0%25BC%25D0%25B5%25D1%2581%25D1%258F%25D1%2586%25D0%25B5%25D0%25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0" y="0"/>
            <a:ext cx="9173019" cy="687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52536" y="0"/>
            <a:ext cx="95770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4800" i="1" dirty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sz="4800" i="1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Маршак </a:t>
            </a:r>
            <a:r>
              <a:rPr lang="ru-RU" sz="4800" i="1" dirty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“Двенадцать месяцев</a:t>
            </a:r>
            <a:r>
              <a:rPr lang="ru-RU" sz="4800" i="1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”</a:t>
            </a:r>
            <a:endParaRPr lang="uk-UA" sz="48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815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img.joinfo.ua/i/2015/11/5645021394ad4_flowers-wallpaper-1366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40299833"/>
              </p:ext>
            </p:extLst>
          </p:nvPr>
        </p:nvGraphicFramePr>
        <p:xfrm>
          <a:off x="611560" y="228600"/>
          <a:ext cx="7920880" cy="1346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5736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4818" name="Picture 2" descr="http://animalworld.com.ua/images/2012/October/Nature/Geum/Alenkij-tsvetochek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" y="-16444"/>
            <a:ext cx="9142575" cy="6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404664"/>
            <a:ext cx="76328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5400" i="1" dirty="0" smtClean="0">
                <a:solidFill>
                  <a:srgbClr val="FFFF00"/>
                </a:solidFill>
              </a:rPr>
              <a:t>Аксаков </a:t>
            </a:r>
            <a:r>
              <a:rPr lang="ru-RU" sz="5400" i="1" dirty="0">
                <a:solidFill>
                  <a:srgbClr val="FFFF00"/>
                </a:solidFill>
              </a:rPr>
              <a:t>“Аленький цветочек</a:t>
            </a:r>
            <a:r>
              <a:rPr lang="ru-RU" sz="5400" i="1" dirty="0" smtClean="0">
                <a:solidFill>
                  <a:srgbClr val="FFFF00"/>
                </a:solidFill>
              </a:rPr>
              <a:t>”</a:t>
            </a:r>
            <a:endParaRPr lang="uk-UA" sz="5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3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jurij_antonov_-_ne_rvite_cveti_(zvukoff.ru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35842" name="Picture 2" descr="https://pixabay.com/static/uploads/photo/2015/06/05/23/30/flowers-798956_960_7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67"/>
            <a:ext cx="9144000" cy="686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772816"/>
            <a:ext cx="7366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НЕ РВИТЕ ЛЮДИ ЦВЕТЫ</a:t>
            </a:r>
            <a:endParaRPr lang="ru-RU" sz="54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996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4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6866" name="Picture 2" descr="http://static1.repo.aif.ru/1/b5/566057/10ba04feb0b6f79fd7e4f5259495c6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6305" y="404664"/>
            <a:ext cx="6751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РОБОТУ!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809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ГЛАДИОЛУС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ogorodsadovod.com/sites/default/files/u79/2015/12/flower3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97" y="1484784"/>
            <a:ext cx="7056784" cy="470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51939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НЕЗАБУДКА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xn----dtbj7aegs3a2c.xn--p1ai/sites/default/files/nezabudka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20788"/>
            <a:ext cx="6120680" cy="45905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23786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РОЗА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lizgard.com.ua/assets/images/roses/roza_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255" y="1772816"/>
            <a:ext cx="6000750" cy="40472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18801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ХРИЗАНТЕМЫ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www.flowerbank.ru/wp-content/uploads/2011/07/hrizantema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616624" cy="42124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11537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ПИОН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mg1.liveinternet.ru/images/attach/c/3/121/898/121898305_3937385_Maxrov_p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82510"/>
            <a:ext cx="5715000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2958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452</Words>
  <Application>Microsoft Office PowerPoint</Application>
  <PresentationFormat>Экран (4:3)</PresentationFormat>
  <Paragraphs>107</Paragraphs>
  <Slides>42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Викторина   “Весенний букет”</vt:lpstr>
      <vt:lpstr>Презентация PowerPoint</vt:lpstr>
      <vt:lpstr>Презентация PowerPoint</vt:lpstr>
      <vt:lpstr>Презентация PowerPoint</vt:lpstr>
      <vt:lpstr>ГЛАДИОЛУС</vt:lpstr>
      <vt:lpstr>НЕЗАБУДКА</vt:lpstr>
      <vt:lpstr>РОЗА</vt:lpstr>
      <vt:lpstr>ХРИЗАНТЕМЫ</vt:lpstr>
      <vt:lpstr>ПИОН</vt:lpstr>
      <vt:lpstr>КУВШИНКА</vt:lpstr>
      <vt:lpstr>ТЮЛЬПАН</vt:lpstr>
      <vt:lpstr>ЛЬВИНЫЙ ЗЕВ</vt:lpstr>
      <vt:lpstr>ГВОЗДИКА</vt:lpstr>
      <vt:lpstr>НАРЦИСС</vt:lpstr>
      <vt:lpstr>ЛАНДЫШ</vt:lpstr>
      <vt:lpstr>Презентация PowerPoint</vt:lpstr>
      <vt:lpstr>Л И В К А Е С</vt:lpstr>
      <vt:lpstr>Н И Ч О Д У В К А</vt:lpstr>
      <vt:lpstr>О Ш А Р М А К </vt:lpstr>
      <vt:lpstr>И Л У А Л С Д Г О</vt:lpstr>
      <vt:lpstr>Ж О П Н К Д Н Е С И</vt:lpstr>
      <vt:lpstr>О Т Н Г И К 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“Ромашка”</dc:title>
  <dc:creator>User</dc:creator>
  <cp:lastModifiedBy>User</cp:lastModifiedBy>
  <cp:revision>19</cp:revision>
  <dcterms:created xsi:type="dcterms:W3CDTF">2016-05-08T08:56:24Z</dcterms:created>
  <dcterms:modified xsi:type="dcterms:W3CDTF">2016-05-08T19:09:46Z</dcterms:modified>
</cp:coreProperties>
</file>