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5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9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5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4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8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7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9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6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3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507ED-D90C-4BD9-81A5-9DF7651C9F1F}" type="datetimeFigureOut">
              <a:rPr lang="ru-RU" smtClean="0"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4E32-4D7E-4B86-B5B4-684C17389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04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309" y="290945"/>
            <a:ext cx="581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День пятый «день природы»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0" y="511591"/>
            <a:ext cx="4047394" cy="3062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0" y="3390716"/>
            <a:ext cx="4047394" cy="3250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1" y="792613"/>
            <a:ext cx="3871784" cy="2903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80" y="3272032"/>
            <a:ext cx="3704447" cy="323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390716"/>
            <a:ext cx="3976256" cy="312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36" y="289170"/>
            <a:ext cx="3663219" cy="310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38864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</cp:revision>
  <dcterms:created xsi:type="dcterms:W3CDTF">2019-06-08T15:46:03Z</dcterms:created>
  <dcterms:modified xsi:type="dcterms:W3CDTF">2019-06-08T15:46:36Z</dcterms:modified>
</cp:coreProperties>
</file>