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</p:sldIdLst>
  <p:sldSz cx="9144000" cy="6858000"/>
  <p:notesSz cx="6858000" cy="9144000"/>
  <p:defaultTextStyle>
    <a:lvl1pPr defTabSz="457200">
      <a:defRPr>
        <a:latin typeface="+mn-lt"/>
        <a:ea typeface="+mn-ea"/>
        <a:cs typeface="+mn-cs"/>
        <a:sym typeface="Helvetica"/>
      </a:defRPr>
    </a:lvl1pPr>
    <a:lvl2pPr defTabSz="457200">
      <a:defRPr>
        <a:latin typeface="+mn-lt"/>
        <a:ea typeface="+mn-ea"/>
        <a:cs typeface="+mn-cs"/>
        <a:sym typeface="Helvetica"/>
      </a:defRPr>
    </a:lvl2pPr>
    <a:lvl3pPr defTabSz="457200">
      <a:defRPr>
        <a:latin typeface="+mn-lt"/>
        <a:ea typeface="+mn-ea"/>
        <a:cs typeface="+mn-cs"/>
        <a:sym typeface="Helvetica"/>
      </a:defRPr>
    </a:lvl3pPr>
    <a:lvl4pPr defTabSz="457200">
      <a:defRPr>
        <a:latin typeface="+mn-lt"/>
        <a:ea typeface="+mn-ea"/>
        <a:cs typeface="+mn-cs"/>
        <a:sym typeface="Helvetica"/>
      </a:defRPr>
    </a:lvl4pPr>
    <a:lvl5pPr defTabSz="457200">
      <a:defRPr>
        <a:latin typeface="+mn-lt"/>
        <a:ea typeface="+mn-ea"/>
        <a:cs typeface="+mn-cs"/>
        <a:sym typeface="Helvetica"/>
      </a:defRPr>
    </a:lvl5pPr>
    <a:lvl6pPr defTabSz="457200">
      <a:defRPr>
        <a:latin typeface="+mn-lt"/>
        <a:ea typeface="+mn-ea"/>
        <a:cs typeface="+mn-cs"/>
        <a:sym typeface="Helvetica"/>
      </a:defRPr>
    </a:lvl6pPr>
    <a:lvl7pPr defTabSz="457200">
      <a:defRPr>
        <a:latin typeface="+mn-lt"/>
        <a:ea typeface="+mn-ea"/>
        <a:cs typeface="+mn-cs"/>
        <a:sym typeface="Helvetica"/>
      </a:defRPr>
    </a:lvl7pPr>
    <a:lvl8pPr defTabSz="457200">
      <a:defRPr>
        <a:latin typeface="+mn-lt"/>
        <a:ea typeface="+mn-ea"/>
        <a:cs typeface="+mn-cs"/>
        <a:sym typeface="Helvetica"/>
      </a:defRPr>
    </a:lvl8pPr>
    <a:lvl9pPr defTabSz="457200">
      <a:defRPr>
        <a:latin typeface="+mn-lt"/>
        <a:ea typeface="+mn-ea"/>
        <a:cs typeface="+mn-cs"/>
        <a:sym typeface="Helvetica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1F497D"/>
              </a:solidFill>
              <a:prstDash val="solid"/>
              <a:bevel/>
            </a:ln>
          </a:left>
          <a:right>
            <a:ln w="12700" cap="flat">
              <a:solidFill>
                <a:srgbClr val="1F497D"/>
              </a:solidFill>
              <a:prstDash val="solid"/>
              <a:bevel/>
            </a:ln>
          </a:right>
          <a:top>
            <a:ln w="12700" cap="flat">
              <a:solidFill>
                <a:srgbClr val="1F497D"/>
              </a:solidFill>
              <a:prstDash val="solid"/>
              <a:bevel/>
            </a:ln>
          </a:top>
          <a:bottom>
            <a:ln w="12700" cap="flat">
              <a:solidFill>
                <a:srgbClr val="1F497D"/>
              </a:solidFill>
              <a:prstDash val="solid"/>
              <a:bevel/>
            </a:ln>
          </a:bottom>
          <a:insideH>
            <a:ln w="12700" cap="flat">
              <a:solidFill>
                <a:srgbClr val="1F497D"/>
              </a:solidFill>
              <a:prstDash val="solid"/>
              <a:bevel/>
            </a:ln>
          </a:insideH>
          <a:insideV>
            <a:ln w="12700" cap="flat">
              <a:solidFill>
                <a:srgbClr val="1F497D"/>
              </a:solidFill>
              <a:prstDash val="solid"/>
              <a:bevel/>
            </a:ln>
          </a:insideV>
        </a:tcBdr>
        <a:fill>
          <a:solidFill>
            <a:srgbClr val="CFD7E7"/>
          </a:solidFill>
        </a:fill>
      </a:tcStyle>
    </a:wholeTbl>
    <a:band2H>
      <a:tcTxStyle b="def" i="def"/>
      <a:tcStyle>
        <a:tcBdr/>
        <a:fill>
          <a:solidFill>
            <a:srgbClr val="E8ECF4"/>
          </a:solidFill>
        </a:fill>
      </a:tcStyle>
    </a:band2H>
    <a:firstCol>
      <a:tcTxStyle b="on" i="on">
        <a:fontRef idx="minor">
          <a:srgbClr val="1F497D"/>
        </a:fontRef>
        <a:srgbClr val="1F497D"/>
      </a:tcTxStyle>
      <a:tcStyle>
        <a:tcBdr>
          <a:left>
            <a:ln w="12700" cap="flat">
              <a:solidFill>
                <a:srgbClr val="1F497D"/>
              </a:solidFill>
              <a:prstDash val="solid"/>
              <a:bevel/>
            </a:ln>
          </a:left>
          <a:right>
            <a:ln w="12700" cap="flat">
              <a:solidFill>
                <a:srgbClr val="1F497D"/>
              </a:solidFill>
              <a:prstDash val="solid"/>
              <a:bevel/>
            </a:ln>
          </a:right>
          <a:top>
            <a:ln w="12700" cap="flat">
              <a:solidFill>
                <a:srgbClr val="1F497D"/>
              </a:solidFill>
              <a:prstDash val="solid"/>
              <a:bevel/>
            </a:ln>
          </a:top>
          <a:bottom>
            <a:ln w="12700" cap="flat">
              <a:solidFill>
                <a:srgbClr val="1F497D"/>
              </a:solidFill>
              <a:prstDash val="solid"/>
              <a:bevel/>
            </a:ln>
          </a:bottom>
          <a:insideH>
            <a:ln w="12700" cap="flat">
              <a:solidFill>
                <a:srgbClr val="1F497D"/>
              </a:solidFill>
              <a:prstDash val="solid"/>
              <a:bevel/>
            </a:ln>
          </a:insideH>
          <a:insideV>
            <a:ln w="12700" cap="flat">
              <a:solidFill>
                <a:srgbClr val="1F497D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firstCol>
    <a:lastRow>
      <a:tcTxStyle b="on" i="on">
        <a:fontRef idx="minor">
          <a:srgbClr val="1F497D"/>
        </a:fontRef>
        <a:srgbClr val="1F497D"/>
      </a:tcTxStyle>
      <a:tcStyle>
        <a:tcBdr>
          <a:left>
            <a:ln w="12700" cap="flat">
              <a:solidFill>
                <a:srgbClr val="1F497D"/>
              </a:solidFill>
              <a:prstDash val="solid"/>
              <a:bevel/>
            </a:ln>
          </a:left>
          <a:right>
            <a:ln w="12700" cap="flat">
              <a:solidFill>
                <a:srgbClr val="1F497D"/>
              </a:solidFill>
              <a:prstDash val="solid"/>
              <a:bevel/>
            </a:ln>
          </a:right>
          <a:top>
            <a:ln w="38100" cap="flat">
              <a:solidFill>
                <a:srgbClr val="1F497D"/>
              </a:solidFill>
              <a:prstDash val="solid"/>
              <a:bevel/>
            </a:ln>
          </a:top>
          <a:bottom>
            <a:ln w="12700" cap="flat">
              <a:solidFill>
                <a:srgbClr val="1F497D"/>
              </a:solidFill>
              <a:prstDash val="solid"/>
              <a:bevel/>
            </a:ln>
          </a:bottom>
          <a:insideH>
            <a:ln w="12700" cap="flat">
              <a:solidFill>
                <a:srgbClr val="1F497D"/>
              </a:solidFill>
              <a:prstDash val="solid"/>
              <a:bevel/>
            </a:ln>
          </a:insideH>
          <a:insideV>
            <a:ln w="12700" cap="flat">
              <a:solidFill>
                <a:srgbClr val="1F497D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lastRow>
    <a:firstRow>
      <a:tcTxStyle b="on" i="on">
        <a:fontRef idx="minor">
          <a:srgbClr val="1F497D"/>
        </a:fontRef>
        <a:srgbClr val="1F497D"/>
      </a:tcTxStyle>
      <a:tcStyle>
        <a:tcBdr>
          <a:left>
            <a:ln w="12700" cap="flat">
              <a:solidFill>
                <a:srgbClr val="1F497D"/>
              </a:solidFill>
              <a:prstDash val="solid"/>
              <a:bevel/>
            </a:ln>
          </a:left>
          <a:right>
            <a:ln w="12700" cap="flat">
              <a:solidFill>
                <a:srgbClr val="1F497D"/>
              </a:solidFill>
              <a:prstDash val="solid"/>
              <a:bevel/>
            </a:ln>
          </a:right>
          <a:top>
            <a:ln w="12700" cap="flat">
              <a:solidFill>
                <a:srgbClr val="1F497D"/>
              </a:solidFill>
              <a:prstDash val="solid"/>
              <a:bevel/>
            </a:ln>
          </a:top>
          <a:bottom>
            <a:ln w="38100" cap="flat">
              <a:solidFill>
                <a:srgbClr val="1F497D"/>
              </a:solidFill>
              <a:prstDash val="solid"/>
              <a:bevel/>
            </a:ln>
          </a:bottom>
          <a:insideH>
            <a:ln w="12700" cap="flat">
              <a:solidFill>
                <a:srgbClr val="1F497D"/>
              </a:solidFill>
              <a:prstDash val="solid"/>
              <a:bevel/>
            </a:ln>
          </a:insideH>
          <a:insideV>
            <a:ln w="12700" cap="flat">
              <a:solidFill>
                <a:srgbClr val="1F497D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firstRow>
  </a:tblStyle>
  <a:tblStyle styleId="{C7B018BB-80A7-4F77-B60F-C8B233D01FF8}" styleName="">
    <a:tblBg/>
    <a:wholeTb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1F497D"/>
              </a:solidFill>
              <a:prstDash val="solid"/>
              <a:bevel/>
            </a:ln>
          </a:left>
          <a:right>
            <a:ln w="12700" cap="flat">
              <a:solidFill>
                <a:srgbClr val="1F497D"/>
              </a:solidFill>
              <a:prstDash val="solid"/>
              <a:bevel/>
            </a:ln>
          </a:right>
          <a:top>
            <a:ln w="12700" cap="flat">
              <a:solidFill>
                <a:srgbClr val="1F497D"/>
              </a:solidFill>
              <a:prstDash val="solid"/>
              <a:bevel/>
            </a:ln>
          </a:top>
          <a:bottom>
            <a:ln w="12700" cap="flat">
              <a:solidFill>
                <a:srgbClr val="1F497D"/>
              </a:solidFill>
              <a:prstDash val="solid"/>
              <a:bevel/>
            </a:ln>
          </a:bottom>
          <a:insideH>
            <a:ln w="12700" cap="flat">
              <a:solidFill>
                <a:srgbClr val="1F497D"/>
              </a:solidFill>
              <a:prstDash val="solid"/>
              <a:bevel/>
            </a:ln>
          </a:insideH>
          <a:insideV>
            <a:ln w="12700" cap="flat">
              <a:solidFill>
                <a:srgbClr val="1F497D"/>
              </a:solidFill>
              <a:prstDash val="solid"/>
              <a:bevel/>
            </a:ln>
          </a:insideV>
        </a:tcBdr>
        <a:fill>
          <a:solidFill>
            <a:srgbClr val="DEE7D0"/>
          </a:solidFill>
        </a:fill>
      </a:tcStyle>
    </a:wholeTbl>
    <a:band2H>
      <a:tcTxStyle b="def" i="def"/>
      <a:tcStyle>
        <a:tcBdr/>
        <a:fill>
          <a:solidFill>
            <a:srgbClr val="EFF3E9"/>
          </a:solidFill>
        </a:fill>
      </a:tcStyle>
    </a:band2H>
    <a:firstCol>
      <a:tcTxStyle b="on" i="on">
        <a:fontRef idx="minor">
          <a:srgbClr val="1F497D"/>
        </a:fontRef>
        <a:srgbClr val="1F497D"/>
      </a:tcTxStyle>
      <a:tcStyle>
        <a:tcBdr>
          <a:left>
            <a:ln w="12700" cap="flat">
              <a:solidFill>
                <a:srgbClr val="1F497D"/>
              </a:solidFill>
              <a:prstDash val="solid"/>
              <a:bevel/>
            </a:ln>
          </a:left>
          <a:right>
            <a:ln w="12700" cap="flat">
              <a:solidFill>
                <a:srgbClr val="1F497D"/>
              </a:solidFill>
              <a:prstDash val="solid"/>
              <a:bevel/>
            </a:ln>
          </a:right>
          <a:top>
            <a:ln w="12700" cap="flat">
              <a:solidFill>
                <a:srgbClr val="1F497D"/>
              </a:solidFill>
              <a:prstDash val="solid"/>
              <a:bevel/>
            </a:ln>
          </a:top>
          <a:bottom>
            <a:ln w="12700" cap="flat">
              <a:solidFill>
                <a:srgbClr val="1F497D"/>
              </a:solidFill>
              <a:prstDash val="solid"/>
              <a:bevel/>
            </a:ln>
          </a:bottom>
          <a:insideH>
            <a:ln w="12700" cap="flat">
              <a:solidFill>
                <a:srgbClr val="1F497D"/>
              </a:solidFill>
              <a:prstDash val="solid"/>
              <a:bevel/>
            </a:ln>
          </a:insideH>
          <a:insideV>
            <a:ln w="12700" cap="flat">
              <a:solidFill>
                <a:srgbClr val="1F497D"/>
              </a:solidFill>
              <a:prstDash val="solid"/>
              <a:bevel/>
            </a:ln>
          </a:insideV>
        </a:tcBdr>
        <a:fill>
          <a:solidFill>
            <a:srgbClr val="9BBB59"/>
          </a:solidFill>
        </a:fill>
      </a:tcStyle>
    </a:firstCol>
    <a:lastRow>
      <a:tcTxStyle b="on" i="on">
        <a:fontRef idx="minor">
          <a:srgbClr val="1F497D"/>
        </a:fontRef>
        <a:srgbClr val="1F497D"/>
      </a:tcTxStyle>
      <a:tcStyle>
        <a:tcBdr>
          <a:left>
            <a:ln w="12700" cap="flat">
              <a:solidFill>
                <a:srgbClr val="1F497D"/>
              </a:solidFill>
              <a:prstDash val="solid"/>
              <a:bevel/>
            </a:ln>
          </a:left>
          <a:right>
            <a:ln w="12700" cap="flat">
              <a:solidFill>
                <a:srgbClr val="1F497D"/>
              </a:solidFill>
              <a:prstDash val="solid"/>
              <a:bevel/>
            </a:ln>
          </a:right>
          <a:top>
            <a:ln w="38100" cap="flat">
              <a:solidFill>
                <a:srgbClr val="1F497D"/>
              </a:solidFill>
              <a:prstDash val="solid"/>
              <a:bevel/>
            </a:ln>
          </a:top>
          <a:bottom>
            <a:ln w="12700" cap="flat">
              <a:solidFill>
                <a:srgbClr val="1F497D"/>
              </a:solidFill>
              <a:prstDash val="solid"/>
              <a:bevel/>
            </a:ln>
          </a:bottom>
          <a:insideH>
            <a:ln w="12700" cap="flat">
              <a:solidFill>
                <a:srgbClr val="1F497D"/>
              </a:solidFill>
              <a:prstDash val="solid"/>
              <a:bevel/>
            </a:ln>
          </a:insideH>
          <a:insideV>
            <a:ln w="12700" cap="flat">
              <a:solidFill>
                <a:srgbClr val="1F497D"/>
              </a:solidFill>
              <a:prstDash val="solid"/>
              <a:bevel/>
            </a:ln>
          </a:insideV>
        </a:tcBdr>
        <a:fill>
          <a:solidFill>
            <a:srgbClr val="9BBB59"/>
          </a:solidFill>
        </a:fill>
      </a:tcStyle>
    </a:lastRow>
    <a:firstRow>
      <a:tcTxStyle b="on" i="on">
        <a:fontRef idx="minor">
          <a:srgbClr val="1F497D"/>
        </a:fontRef>
        <a:srgbClr val="1F497D"/>
      </a:tcTxStyle>
      <a:tcStyle>
        <a:tcBdr>
          <a:left>
            <a:ln w="12700" cap="flat">
              <a:solidFill>
                <a:srgbClr val="1F497D"/>
              </a:solidFill>
              <a:prstDash val="solid"/>
              <a:bevel/>
            </a:ln>
          </a:left>
          <a:right>
            <a:ln w="12700" cap="flat">
              <a:solidFill>
                <a:srgbClr val="1F497D"/>
              </a:solidFill>
              <a:prstDash val="solid"/>
              <a:bevel/>
            </a:ln>
          </a:right>
          <a:top>
            <a:ln w="12700" cap="flat">
              <a:solidFill>
                <a:srgbClr val="1F497D"/>
              </a:solidFill>
              <a:prstDash val="solid"/>
              <a:bevel/>
            </a:ln>
          </a:top>
          <a:bottom>
            <a:ln w="38100" cap="flat">
              <a:solidFill>
                <a:srgbClr val="1F497D"/>
              </a:solidFill>
              <a:prstDash val="solid"/>
              <a:bevel/>
            </a:ln>
          </a:bottom>
          <a:insideH>
            <a:ln w="12700" cap="flat">
              <a:solidFill>
                <a:srgbClr val="1F497D"/>
              </a:solidFill>
              <a:prstDash val="solid"/>
              <a:bevel/>
            </a:ln>
          </a:insideH>
          <a:insideV>
            <a:ln w="12700" cap="flat">
              <a:solidFill>
                <a:srgbClr val="1F497D"/>
              </a:solidFill>
              <a:prstDash val="solid"/>
              <a:bevel/>
            </a:ln>
          </a:insideV>
        </a:tcBdr>
        <a:fill>
          <a:solidFill>
            <a:srgbClr val="9BBB59"/>
          </a:solidFill>
        </a:fill>
      </a:tcStyle>
    </a:firstRow>
  </a:tblStyle>
  <a:tblStyle styleId="{EEE7283C-3CF3-47DC-8721-378D4A62B228}" styleName="">
    <a:tblBg/>
    <a:wholeTb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1F497D"/>
              </a:solidFill>
              <a:prstDash val="solid"/>
              <a:bevel/>
            </a:ln>
          </a:left>
          <a:right>
            <a:ln w="12700" cap="flat">
              <a:solidFill>
                <a:srgbClr val="1F497D"/>
              </a:solidFill>
              <a:prstDash val="solid"/>
              <a:bevel/>
            </a:ln>
          </a:right>
          <a:top>
            <a:ln w="12700" cap="flat">
              <a:solidFill>
                <a:srgbClr val="1F497D"/>
              </a:solidFill>
              <a:prstDash val="solid"/>
              <a:bevel/>
            </a:ln>
          </a:top>
          <a:bottom>
            <a:ln w="12700" cap="flat">
              <a:solidFill>
                <a:srgbClr val="1F497D"/>
              </a:solidFill>
              <a:prstDash val="solid"/>
              <a:bevel/>
            </a:ln>
          </a:bottom>
          <a:insideH>
            <a:ln w="12700" cap="flat">
              <a:solidFill>
                <a:srgbClr val="1F497D"/>
              </a:solidFill>
              <a:prstDash val="solid"/>
              <a:bevel/>
            </a:ln>
          </a:insideH>
          <a:insideV>
            <a:ln w="12700" cap="flat">
              <a:solidFill>
                <a:srgbClr val="1F497D"/>
              </a:solidFill>
              <a:prstDash val="solid"/>
              <a:bevel/>
            </a:ln>
          </a:insideV>
        </a:tcBdr>
        <a:fill>
          <a:solidFill>
            <a:srgbClr val="FCDCCE"/>
          </a:solidFill>
        </a:fill>
      </a:tcStyle>
    </a:wholeTbl>
    <a:band2H>
      <a:tcTxStyle b="def" i="def"/>
      <a:tcStyle>
        <a:tcBdr/>
        <a:fill>
          <a:solidFill>
            <a:srgbClr val="FDEEE8"/>
          </a:solidFill>
        </a:fill>
      </a:tcStyle>
    </a:band2H>
    <a:firstCol>
      <a:tcTxStyle b="on" i="on">
        <a:fontRef idx="minor">
          <a:srgbClr val="1F497D"/>
        </a:fontRef>
        <a:srgbClr val="1F497D"/>
      </a:tcTxStyle>
      <a:tcStyle>
        <a:tcBdr>
          <a:left>
            <a:ln w="12700" cap="flat">
              <a:solidFill>
                <a:srgbClr val="1F497D"/>
              </a:solidFill>
              <a:prstDash val="solid"/>
              <a:bevel/>
            </a:ln>
          </a:left>
          <a:right>
            <a:ln w="12700" cap="flat">
              <a:solidFill>
                <a:srgbClr val="1F497D"/>
              </a:solidFill>
              <a:prstDash val="solid"/>
              <a:bevel/>
            </a:ln>
          </a:right>
          <a:top>
            <a:ln w="12700" cap="flat">
              <a:solidFill>
                <a:srgbClr val="1F497D"/>
              </a:solidFill>
              <a:prstDash val="solid"/>
              <a:bevel/>
            </a:ln>
          </a:top>
          <a:bottom>
            <a:ln w="12700" cap="flat">
              <a:solidFill>
                <a:srgbClr val="1F497D"/>
              </a:solidFill>
              <a:prstDash val="solid"/>
              <a:bevel/>
            </a:ln>
          </a:bottom>
          <a:insideH>
            <a:ln w="12700" cap="flat">
              <a:solidFill>
                <a:srgbClr val="1F497D"/>
              </a:solidFill>
              <a:prstDash val="solid"/>
              <a:bevel/>
            </a:ln>
          </a:insideH>
          <a:insideV>
            <a:ln w="12700" cap="flat">
              <a:solidFill>
                <a:srgbClr val="1F497D"/>
              </a:solidFill>
              <a:prstDash val="solid"/>
              <a:bevel/>
            </a:ln>
          </a:insideV>
        </a:tcBdr>
        <a:fill>
          <a:solidFill>
            <a:srgbClr val="F79646"/>
          </a:solidFill>
        </a:fill>
      </a:tcStyle>
    </a:firstCol>
    <a:lastRow>
      <a:tcTxStyle b="on" i="on">
        <a:fontRef idx="minor">
          <a:srgbClr val="1F497D"/>
        </a:fontRef>
        <a:srgbClr val="1F497D"/>
      </a:tcTxStyle>
      <a:tcStyle>
        <a:tcBdr>
          <a:left>
            <a:ln w="12700" cap="flat">
              <a:solidFill>
                <a:srgbClr val="1F497D"/>
              </a:solidFill>
              <a:prstDash val="solid"/>
              <a:bevel/>
            </a:ln>
          </a:left>
          <a:right>
            <a:ln w="12700" cap="flat">
              <a:solidFill>
                <a:srgbClr val="1F497D"/>
              </a:solidFill>
              <a:prstDash val="solid"/>
              <a:bevel/>
            </a:ln>
          </a:right>
          <a:top>
            <a:ln w="38100" cap="flat">
              <a:solidFill>
                <a:srgbClr val="1F497D"/>
              </a:solidFill>
              <a:prstDash val="solid"/>
              <a:bevel/>
            </a:ln>
          </a:top>
          <a:bottom>
            <a:ln w="12700" cap="flat">
              <a:solidFill>
                <a:srgbClr val="1F497D"/>
              </a:solidFill>
              <a:prstDash val="solid"/>
              <a:bevel/>
            </a:ln>
          </a:bottom>
          <a:insideH>
            <a:ln w="12700" cap="flat">
              <a:solidFill>
                <a:srgbClr val="1F497D"/>
              </a:solidFill>
              <a:prstDash val="solid"/>
              <a:bevel/>
            </a:ln>
          </a:insideH>
          <a:insideV>
            <a:ln w="12700" cap="flat">
              <a:solidFill>
                <a:srgbClr val="1F497D"/>
              </a:solidFill>
              <a:prstDash val="solid"/>
              <a:bevel/>
            </a:ln>
          </a:insideV>
        </a:tcBdr>
        <a:fill>
          <a:solidFill>
            <a:srgbClr val="F79646"/>
          </a:solidFill>
        </a:fill>
      </a:tcStyle>
    </a:lastRow>
    <a:firstRow>
      <a:tcTxStyle b="on" i="on">
        <a:fontRef idx="minor">
          <a:srgbClr val="1F497D"/>
        </a:fontRef>
        <a:srgbClr val="1F497D"/>
      </a:tcTxStyle>
      <a:tcStyle>
        <a:tcBdr>
          <a:left>
            <a:ln w="12700" cap="flat">
              <a:solidFill>
                <a:srgbClr val="1F497D"/>
              </a:solidFill>
              <a:prstDash val="solid"/>
              <a:bevel/>
            </a:ln>
          </a:left>
          <a:right>
            <a:ln w="12700" cap="flat">
              <a:solidFill>
                <a:srgbClr val="1F497D"/>
              </a:solidFill>
              <a:prstDash val="solid"/>
              <a:bevel/>
            </a:ln>
          </a:right>
          <a:top>
            <a:ln w="12700" cap="flat">
              <a:solidFill>
                <a:srgbClr val="1F497D"/>
              </a:solidFill>
              <a:prstDash val="solid"/>
              <a:bevel/>
            </a:ln>
          </a:top>
          <a:bottom>
            <a:ln w="38100" cap="flat">
              <a:solidFill>
                <a:srgbClr val="1F497D"/>
              </a:solidFill>
              <a:prstDash val="solid"/>
              <a:bevel/>
            </a:ln>
          </a:bottom>
          <a:insideH>
            <a:ln w="12700" cap="flat">
              <a:solidFill>
                <a:srgbClr val="1F497D"/>
              </a:solidFill>
              <a:prstDash val="solid"/>
              <a:bevel/>
            </a:ln>
          </a:insideH>
          <a:insideV>
            <a:ln w="12700" cap="flat">
              <a:solidFill>
                <a:srgbClr val="1F497D"/>
              </a:solidFill>
              <a:prstDash val="solid"/>
              <a:bevel/>
            </a:ln>
          </a:insideV>
        </a:tcBdr>
        <a:fill>
          <a:solidFill>
            <a:srgbClr val="F79646"/>
          </a:solidFill>
        </a:fill>
      </a:tcStyle>
    </a:firstRow>
  </a:tblStyle>
  <a:tblStyle styleId="{CF821DB8-F4EB-4A41-A1BA-3FCAFE7338EE}" styleName="">
    <a:tblBg/>
    <a:wholeTb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1F497D"/>
          </a:solidFill>
        </a:fill>
      </a:tcStyle>
    </a:band2H>
    <a:firstCol>
      <a:tcTxStyle b="on" i="on">
        <a:fontRef idx="minor">
          <a:srgbClr val="1F497D"/>
        </a:fontRef>
        <a:srgbClr val="1F497D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F81BD"/>
          </a:solidFill>
        </a:fill>
      </a:tcStyle>
    </a:firstCol>
    <a:lastRow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1F497D"/>
          </a:solidFill>
        </a:fill>
      </a:tcStyle>
    </a:lastRow>
    <a:firstRow>
      <a:tcTxStyle b="on" i="on">
        <a:fontRef idx="minor">
          <a:srgbClr val="1F497D"/>
        </a:fontRef>
        <a:srgbClr val="1F497D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F81BD"/>
          </a:solidFill>
        </a:fill>
      </a:tcStyle>
    </a:firstRow>
  </a:tblStyle>
  <a:tblStyle styleId="{33BA23B1-9221-436E-865A-0063620EA4FD}" styleName="">
    <a:tblBg/>
    <a:wholeTb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1F497D"/>
              </a:solidFill>
              <a:prstDash val="solid"/>
              <a:bevel/>
            </a:ln>
          </a:left>
          <a:right>
            <a:ln w="12700" cap="flat">
              <a:solidFill>
                <a:srgbClr val="1F497D"/>
              </a:solidFill>
              <a:prstDash val="solid"/>
              <a:bevel/>
            </a:ln>
          </a:right>
          <a:top>
            <a:ln w="12700" cap="flat">
              <a:solidFill>
                <a:srgbClr val="1F497D"/>
              </a:solidFill>
              <a:prstDash val="solid"/>
              <a:bevel/>
            </a:ln>
          </a:top>
          <a:bottom>
            <a:ln w="12700" cap="flat">
              <a:solidFill>
                <a:srgbClr val="1F497D"/>
              </a:solidFill>
              <a:prstDash val="solid"/>
              <a:bevel/>
            </a:ln>
          </a:bottom>
          <a:insideH>
            <a:ln w="12700" cap="flat">
              <a:solidFill>
                <a:srgbClr val="1F497D"/>
              </a:solidFill>
              <a:prstDash val="solid"/>
              <a:bevel/>
            </a:ln>
          </a:insideH>
          <a:insideV>
            <a:ln w="12700" cap="flat">
              <a:solidFill>
                <a:srgbClr val="1F497D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n">
        <a:fontRef idx="minor">
          <a:srgbClr val="1F497D"/>
        </a:fontRef>
        <a:srgbClr val="1F497D"/>
      </a:tcTxStyle>
      <a:tcStyle>
        <a:tcBdr>
          <a:left>
            <a:ln w="12700" cap="flat">
              <a:solidFill>
                <a:srgbClr val="1F497D"/>
              </a:solidFill>
              <a:prstDash val="solid"/>
              <a:bevel/>
            </a:ln>
          </a:left>
          <a:right>
            <a:ln w="12700" cap="flat">
              <a:solidFill>
                <a:srgbClr val="1F497D"/>
              </a:solidFill>
              <a:prstDash val="solid"/>
              <a:bevel/>
            </a:ln>
          </a:right>
          <a:top>
            <a:ln w="12700" cap="flat">
              <a:solidFill>
                <a:srgbClr val="1F497D"/>
              </a:solidFill>
              <a:prstDash val="solid"/>
              <a:bevel/>
            </a:ln>
          </a:top>
          <a:bottom>
            <a:ln w="12700" cap="flat">
              <a:solidFill>
                <a:srgbClr val="1F497D"/>
              </a:solidFill>
              <a:prstDash val="solid"/>
              <a:bevel/>
            </a:ln>
          </a:bottom>
          <a:insideH>
            <a:ln w="12700" cap="flat">
              <a:solidFill>
                <a:srgbClr val="1F497D"/>
              </a:solidFill>
              <a:prstDash val="solid"/>
              <a:bevel/>
            </a:ln>
          </a:insideH>
          <a:insideV>
            <a:ln w="12700" cap="flat">
              <a:solidFill>
                <a:srgbClr val="1F497D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Ref idx="minor">
          <a:srgbClr val="1F497D"/>
        </a:fontRef>
        <a:srgbClr val="1F497D"/>
      </a:tcTxStyle>
      <a:tcStyle>
        <a:tcBdr>
          <a:left>
            <a:ln w="12700" cap="flat">
              <a:solidFill>
                <a:srgbClr val="1F497D"/>
              </a:solidFill>
              <a:prstDash val="solid"/>
              <a:bevel/>
            </a:ln>
          </a:left>
          <a:right>
            <a:ln w="12700" cap="flat">
              <a:solidFill>
                <a:srgbClr val="1F497D"/>
              </a:solidFill>
              <a:prstDash val="solid"/>
              <a:bevel/>
            </a:ln>
          </a:right>
          <a:top>
            <a:ln w="38100" cap="flat">
              <a:solidFill>
                <a:srgbClr val="1F497D"/>
              </a:solidFill>
              <a:prstDash val="solid"/>
              <a:bevel/>
            </a:ln>
          </a:top>
          <a:bottom>
            <a:ln w="12700" cap="flat">
              <a:solidFill>
                <a:srgbClr val="1F497D"/>
              </a:solidFill>
              <a:prstDash val="solid"/>
              <a:bevel/>
            </a:ln>
          </a:bottom>
          <a:insideH>
            <a:ln w="12700" cap="flat">
              <a:solidFill>
                <a:srgbClr val="1F497D"/>
              </a:solidFill>
              <a:prstDash val="solid"/>
              <a:bevel/>
            </a:ln>
          </a:insideH>
          <a:insideV>
            <a:ln w="12700" cap="flat">
              <a:solidFill>
                <a:srgbClr val="1F497D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Ref idx="minor">
          <a:srgbClr val="1F497D"/>
        </a:fontRef>
        <a:srgbClr val="1F497D"/>
      </a:tcTxStyle>
      <a:tcStyle>
        <a:tcBdr>
          <a:left>
            <a:ln w="12700" cap="flat">
              <a:solidFill>
                <a:srgbClr val="1F497D"/>
              </a:solidFill>
              <a:prstDash val="solid"/>
              <a:bevel/>
            </a:ln>
          </a:left>
          <a:right>
            <a:ln w="12700" cap="flat">
              <a:solidFill>
                <a:srgbClr val="1F497D"/>
              </a:solidFill>
              <a:prstDash val="solid"/>
              <a:bevel/>
            </a:ln>
          </a:right>
          <a:top>
            <a:ln w="12700" cap="flat">
              <a:solidFill>
                <a:srgbClr val="1F497D"/>
              </a:solidFill>
              <a:prstDash val="solid"/>
              <a:bevel/>
            </a:ln>
          </a:top>
          <a:bottom>
            <a:ln w="38100" cap="flat">
              <a:solidFill>
                <a:srgbClr val="1F497D"/>
              </a:solidFill>
              <a:prstDash val="solid"/>
              <a:bevel/>
            </a:ln>
          </a:bottom>
          <a:insideH>
            <a:ln w="12700" cap="flat">
              <a:solidFill>
                <a:srgbClr val="1F497D"/>
              </a:solidFill>
              <a:prstDash val="solid"/>
              <a:bevel/>
            </a:ln>
          </a:insideH>
          <a:insideV>
            <a:ln w="12700" cap="flat">
              <a:solidFill>
                <a:srgbClr val="1F497D"/>
              </a:solidFill>
              <a:prstDash val="solid"/>
              <a:bevel/>
            </a:ln>
          </a:insideV>
        </a:tcBdr>
        <a:fill>
          <a:solidFill/>
        </a:fill>
      </a:tcStyle>
    </a:firstRow>
  </a:tblStyle>
  <a:tblStyle styleId="{2708684C-4D16-4618-839F-0558EEFCDFE6}" styleName="">
    <a:tblBg/>
    <a:wholeTb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47" name="Shape 4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/>
          <p:nvPr>
            <p:ph type="title"/>
          </p:nvPr>
        </p:nvSpPr>
        <p:spPr>
          <a:xfrm>
            <a:off x="685800" y="1844675"/>
            <a:ext cx="7772400" cy="2041525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FFFF"/>
                </a:solidFill>
              </a:rPr>
              <a:t>Текст заголовка</a:t>
            </a:r>
          </a:p>
        </p:txBody>
      </p:sp>
      <p:sp>
        <p:nvSpPr>
          <p:cNvPr id="7" name="Shape 7"/>
          <p:cNvSpPr/>
          <p:nvPr>
            <p:ph type="body" idx="1"/>
          </p:nvPr>
        </p:nvSpPr>
        <p:spPr>
          <a:xfrm>
            <a:off x="1371600" y="3886200"/>
            <a:ext cx="6400800" cy="29718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</a:lvl1pPr>
            <a:lvl2pPr marL="0" indent="0" algn="ctr">
              <a:buSzTx/>
              <a:buFontTx/>
              <a:buNone/>
            </a:lvl2pPr>
            <a:lvl3pPr marL="0" indent="0" algn="ctr">
              <a:buSzTx/>
              <a:buFontTx/>
              <a:buNone/>
            </a:lvl3pPr>
            <a:lvl4pPr marL="0" indent="0" algn="ctr">
              <a:buSzTx/>
              <a:buFontTx/>
              <a:buNone/>
            </a:lvl4pPr>
            <a:lvl5pPr marL="0" indent="0" algn="ctr">
              <a:buSzTx/>
              <a:buFontTx/>
              <a:buNone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Уровень текста 1</a:t>
            </a:r>
            <a:endParaRPr sz="32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Уровень текста 2</a:t>
            </a:r>
            <a:endParaRPr sz="32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Уровень текста 3</a:t>
            </a:r>
            <a:endParaRPr sz="32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Уровень текста 4</a:t>
            </a:r>
            <a:endParaRPr sz="32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Уровень текста 5</a:t>
            </a:r>
          </a:p>
        </p:txBody>
      </p:sp>
      <p:sp>
        <p:nvSpPr>
          <p:cNvPr id="8" name="Shape 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FFFF"/>
                </a:solidFill>
              </a:rPr>
              <a:t>Текст заголовка</a:t>
            </a:r>
          </a:p>
        </p:txBody>
      </p:sp>
      <p:sp>
        <p:nvSpPr>
          <p:cNvPr id="40" name="Shape 40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Уровень текста 1</a:t>
            </a:r>
            <a:endParaRPr sz="32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Уровень текста 2</a:t>
            </a:r>
            <a:endParaRPr sz="32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Уровень текста 3</a:t>
            </a:r>
            <a:endParaRPr sz="32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Уровень текста 4</a:t>
            </a:r>
            <a:endParaRPr sz="32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Уровень текста 5</a:t>
            </a:r>
          </a:p>
        </p:txBody>
      </p:sp>
      <p:sp>
        <p:nvSpPr>
          <p:cNvPr id="41" name="Shape 4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/>
          <p:nvPr>
            <p:ph type="title"/>
          </p:nvPr>
        </p:nvSpPr>
        <p:spPr>
          <a:xfrm>
            <a:off x="6629400" y="0"/>
            <a:ext cx="2057400" cy="6400802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FFFF"/>
                </a:solidFill>
              </a:rPr>
              <a:t>Текст заголовка</a:t>
            </a:r>
          </a:p>
        </p:txBody>
      </p:sp>
      <p:sp>
        <p:nvSpPr>
          <p:cNvPr id="44" name="Shape 44"/>
          <p:cNvSpPr/>
          <p:nvPr>
            <p:ph type="body" idx="1"/>
          </p:nvPr>
        </p:nvSpPr>
        <p:spPr>
          <a:xfrm>
            <a:off x="457200" y="274638"/>
            <a:ext cx="6019800" cy="6583365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Уровень текста 1</a:t>
            </a:r>
            <a:endParaRPr sz="32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Уровень текста 2</a:t>
            </a:r>
            <a:endParaRPr sz="32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Уровень текста 3</a:t>
            </a:r>
            <a:endParaRPr sz="32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Уровень текста 4</a:t>
            </a:r>
            <a:endParaRPr sz="32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Уровень текста 5</a:t>
            </a:r>
          </a:p>
        </p:txBody>
      </p:sp>
      <p:sp>
        <p:nvSpPr>
          <p:cNvPr id="45" name="Shape 4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FFFF"/>
                </a:solidFill>
              </a:rPr>
              <a:t>Текст заголовка</a:t>
            </a:r>
          </a:p>
        </p:txBody>
      </p:sp>
      <p:sp>
        <p:nvSpPr>
          <p:cNvPr id="11" name="Shape 1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Уровень текста 1</a:t>
            </a:r>
            <a:endParaRPr sz="32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Уровень текста 2</a:t>
            </a:r>
            <a:endParaRPr sz="32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Уровень текста 3</a:t>
            </a:r>
            <a:endParaRPr sz="32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Уровень текста 4</a:t>
            </a:r>
            <a:endParaRPr sz="32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Уровень текста 5</a:t>
            </a:r>
          </a:p>
        </p:txBody>
      </p:sp>
      <p:sp>
        <p:nvSpPr>
          <p:cNvPr id="12" name="Shape 12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/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 algn="l">
              <a:defRPr b="1" cap="all" sz="4000"/>
            </a:lvl1pPr>
          </a:lstStyle>
          <a:p>
            <a:pPr lvl="0">
              <a:defRPr b="0" cap="none" sz="1800">
                <a:solidFill>
                  <a:srgbClr val="000000"/>
                </a:solidFill>
              </a:defRPr>
            </a:pPr>
            <a:r>
              <a:rPr b="1" cap="all" sz="4000">
                <a:solidFill>
                  <a:srgbClr val="FFFFFF"/>
                </a:solidFill>
              </a:rPr>
              <a:t>Текст заголовка</a:t>
            </a:r>
          </a:p>
        </p:txBody>
      </p:sp>
      <p:sp>
        <p:nvSpPr>
          <p:cNvPr id="15" name="Shape 15"/>
          <p:cNvSpPr/>
          <p:nvPr>
            <p:ph type="body" idx="1"/>
          </p:nvPr>
        </p:nvSpPr>
        <p:spPr>
          <a:xfrm>
            <a:off x="722312" y="2906713"/>
            <a:ext cx="7772401" cy="1500190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/>
            </a:lvl1pPr>
            <a:lvl2pPr marL="0" indent="0">
              <a:spcBef>
                <a:spcPts val="400"/>
              </a:spcBef>
              <a:buSzTx/>
              <a:buFontTx/>
              <a:buNone/>
              <a:defRPr sz="2000"/>
            </a:lvl2pPr>
            <a:lvl3pPr marL="0" indent="0">
              <a:spcBef>
                <a:spcPts val="400"/>
              </a:spcBef>
              <a:buSzTx/>
              <a:buFontTx/>
              <a:buNone/>
              <a:defRPr sz="2000"/>
            </a:lvl3pPr>
            <a:lvl4pPr marL="0" indent="0">
              <a:spcBef>
                <a:spcPts val="400"/>
              </a:spcBef>
              <a:buSzTx/>
              <a:buFontTx/>
              <a:buNone/>
              <a:defRPr sz="2000"/>
            </a:lvl4pPr>
            <a:lvl5pPr marL="0" indent="0">
              <a:spcBef>
                <a:spcPts val="400"/>
              </a:spcBef>
              <a:buSzTx/>
              <a:buFontTx/>
              <a:buNone/>
              <a:defRPr sz="20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Уровень текста 1</a:t>
            </a:r>
            <a:endParaRPr sz="20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Уровень текста 2</a:t>
            </a:r>
            <a:endParaRPr sz="20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Уровень текста 3</a:t>
            </a:r>
            <a:endParaRPr sz="20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Уровень текста 4</a:t>
            </a:r>
            <a:endParaRPr sz="20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Уровень текста 5</a:t>
            </a:r>
          </a:p>
        </p:txBody>
      </p:sp>
      <p:sp>
        <p:nvSpPr>
          <p:cNvPr id="16" name="Shape 1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FFFF"/>
                </a:solidFill>
              </a:rPr>
              <a:t>Текст заголовка</a:t>
            </a:r>
          </a:p>
        </p:txBody>
      </p:sp>
      <p:sp>
        <p:nvSpPr>
          <p:cNvPr id="19" name="Shape 19"/>
          <p:cNvSpPr/>
          <p:nvPr>
            <p:ph type="body" idx="1"/>
          </p:nvPr>
        </p:nvSpPr>
        <p:spPr>
          <a:xfrm>
            <a:off x="457200" y="1600200"/>
            <a:ext cx="4038600" cy="5257800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8" indent="-320038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Уровень текста 1</a:t>
            </a:r>
            <a:endParaRPr sz="28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Уровень текста 2</a:t>
            </a:r>
            <a:endParaRPr sz="28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Уровень текста 3</a:t>
            </a:r>
            <a:endParaRPr sz="28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Уровень текста 4</a:t>
            </a:r>
            <a:endParaRPr sz="28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Уровень текста 5</a:t>
            </a:r>
          </a:p>
        </p:txBody>
      </p:sp>
      <p:sp>
        <p:nvSpPr>
          <p:cNvPr id="20" name="Shape 2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/>
          <p:nvPr>
            <p:ph type="title"/>
          </p:nvPr>
        </p:nvSpPr>
        <p:spPr>
          <a:xfrm>
            <a:off x="457200" y="256810"/>
            <a:ext cx="8229600" cy="1178656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FFFF"/>
                </a:solidFill>
              </a:rPr>
              <a:t>Текст заголовка</a:t>
            </a:r>
          </a:p>
        </p:txBody>
      </p:sp>
      <p:sp>
        <p:nvSpPr>
          <p:cNvPr id="23" name="Shape 23"/>
          <p:cNvSpPr/>
          <p:nvPr>
            <p:ph type="body" idx="1"/>
          </p:nvPr>
        </p:nvSpPr>
        <p:spPr>
          <a:xfrm>
            <a:off x="457200" y="1435464"/>
            <a:ext cx="4040188" cy="739414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b="1" sz="2400"/>
            </a:lvl1pPr>
            <a:lvl2pPr marL="0" indent="0">
              <a:spcBef>
                <a:spcPts val="500"/>
              </a:spcBef>
              <a:buSzTx/>
              <a:buFontTx/>
              <a:buNone/>
              <a:defRPr b="1" sz="2400"/>
            </a:lvl2pPr>
            <a:lvl3pPr marL="0" indent="0">
              <a:spcBef>
                <a:spcPts val="500"/>
              </a:spcBef>
              <a:buSzTx/>
              <a:buFontTx/>
              <a:buNone/>
              <a:defRPr b="1" sz="2400"/>
            </a:lvl3pPr>
            <a:lvl4pPr marL="0" indent="0">
              <a:spcBef>
                <a:spcPts val="500"/>
              </a:spcBef>
              <a:buSzTx/>
              <a:buFontTx/>
              <a:buNone/>
              <a:defRPr b="1" sz="2400"/>
            </a:lvl4pPr>
            <a:lvl5pPr marL="0" indent="0">
              <a:spcBef>
                <a:spcPts val="500"/>
              </a:spcBef>
              <a:buSzTx/>
              <a:buFontTx/>
              <a:buNone/>
              <a:defRPr b="1" sz="2400"/>
            </a:lvl5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2400">
                <a:solidFill>
                  <a:srgbClr val="FFFFFF"/>
                </a:solidFill>
              </a:rPr>
              <a:t>Уровень текста 1</a:t>
            </a:r>
            <a:endParaRPr b="1" sz="2400">
              <a:solidFill>
                <a:srgbClr val="FFFFFF"/>
              </a:solidFill>
            </a:endParaRPr>
          </a:p>
          <a:p>
            <a:pPr lvl="1">
              <a:defRPr b="0" sz="1800">
                <a:solidFill>
                  <a:srgbClr val="000000"/>
                </a:solidFill>
              </a:defRPr>
            </a:pPr>
            <a:r>
              <a:rPr b="1" sz="2400">
                <a:solidFill>
                  <a:srgbClr val="FFFFFF"/>
                </a:solidFill>
              </a:rPr>
              <a:t>Уровень текста 2</a:t>
            </a:r>
            <a:endParaRPr b="1" sz="2400">
              <a:solidFill>
                <a:srgbClr val="FFFFFF"/>
              </a:solidFill>
            </a:endParaRPr>
          </a:p>
          <a:p>
            <a:pPr lvl="2">
              <a:defRPr b="0" sz="1800">
                <a:solidFill>
                  <a:srgbClr val="000000"/>
                </a:solidFill>
              </a:defRPr>
            </a:pPr>
            <a:r>
              <a:rPr b="1" sz="2400">
                <a:solidFill>
                  <a:srgbClr val="FFFFFF"/>
                </a:solidFill>
              </a:rPr>
              <a:t>Уровень текста 3</a:t>
            </a:r>
            <a:endParaRPr b="1" sz="2400">
              <a:solidFill>
                <a:srgbClr val="FFFFFF"/>
              </a:solidFill>
            </a:endParaRPr>
          </a:p>
          <a:p>
            <a:pPr lvl="3">
              <a:defRPr b="0" sz="1800">
                <a:solidFill>
                  <a:srgbClr val="000000"/>
                </a:solidFill>
              </a:defRPr>
            </a:pPr>
            <a:r>
              <a:rPr b="1" sz="2400">
                <a:solidFill>
                  <a:srgbClr val="FFFFFF"/>
                </a:solidFill>
              </a:rPr>
              <a:t>Уровень текста 4</a:t>
            </a:r>
            <a:endParaRPr b="1" sz="2400">
              <a:solidFill>
                <a:srgbClr val="FFFFFF"/>
              </a:solidFill>
            </a:endParaRPr>
          </a:p>
          <a:p>
            <a:pPr lvl="4">
              <a:defRPr b="0" sz="1800">
                <a:solidFill>
                  <a:srgbClr val="000000"/>
                </a:solidFill>
              </a:defRPr>
            </a:pPr>
            <a:r>
              <a:rPr b="1" sz="2400">
                <a:solidFill>
                  <a:srgbClr val="FFFFFF"/>
                </a:solidFill>
              </a:rPr>
              <a:t>Уровень текста 5</a:t>
            </a:r>
          </a:p>
        </p:txBody>
      </p:sp>
      <p:sp>
        <p:nvSpPr>
          <p:cNvPr id="24" name="Shape 2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/>
          <p:nvPr>
            <p:ph type="title"/>
          </p:nvPr>
        </p:nvSpPr>
        <p:spPr>
          <a:xfrm>
            <a:off x="457200" y="0"/>
            <a:ext cx="8229600" cy="1692277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FFFF"/>
                </a:solidFill>
              </a:rPr>
              <a:t>Текст заголовка</a:t>
            </a:r>
          </a:p>
        </p:txBody>
      </p:sp>
      <p:sp>
        <p:nvSpPr>
          <p:cNvPr id="27" name="Shape 27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/>
          <p:nvPr>
            <p:ph type="title"/>
          </p:nvPr>
        </p:nvSpPr>
        <p:spPr>
          <a:xfrm>
            <a:off x="457200" y="0"/>
            <a:ext cx="3008316" cy="1435100"/>
          </a:xfrm>
          <a:prstGeom prst="rect">
            <a:avLst/>
          </a:prstGeom>
        </p:spPr>
        <p:txBody>
          <a:bodyPr anchor="b"/>
          <a:lstStyle>
            <a:lvl1pPr algn="l">
              <a:defRPr b="1" sz="2000"/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2000">
                <a:solidFill>
                  <a:srgbClr val="FFFFFF"/>
                </a:solidFill>
              </a:rPr>
              <a:t>Текст заголовка</a:t>
            </a:r>
          </a:p>
        </p:txBody>
      </p:sp>
      <p:sp>
        <p:nvSpPr>
          <p:cNvPr id="32" name="Shape 32"/>
          <p:cNvSpPr/>
          <p:nvPr>
            <p:ph type="body" idx="1"/>
          </p:nvPr>
        </p:nvSpPr>
        <p:spPr>
          <a:xfrm>
            <a:off x="3575050" y="273050"/>
            <a:ext cx="5111750" cy="658495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Уровень текста 1</a:t>
            </a:r>
            <a:endParaRPr sz="32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Уровень текста 2</a:t>
            </a:r>
            <a:endParaRPr sz="32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Уровень текста 3</a:t>
            </a:r>
            <a:endParaRPr sz="32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Уровень текста 4</a:t>
            </a:r>
            <a:endParaRPr sz="32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Уровень текста 5</a:t>
            </a:r>
          </a:p>
        </p:txBody>
      </p:sp>
      <p:sp>
        <p:nvSpPr>
          <p:cNvPr id="33" name="Shape 3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/>
          <p:nvPr>
            <p:ph type="title"/>
          </p:nvPr>
        </p:nvSpPr>
        <p:spPr>
          <a:xfrm>
            <a:off x="1792288" y="4800600"/>
            <a:ext cx="5486403" cy="566738"/>
          </a:xfrm>
          <a:prstGeom prst="rect">
            <a:avLst/>
          </a:prstGeom>
        </p:spPr>
        <p:txBody>
          <a:bodyPr anchor="b"/>
          <a:lstStyle>
            <a:lvl1pPr algn="l">
              <a:defRPr b="1" sz="2000"/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2000">
                <a:solidFill>
                  <a:srgbClr val="FFFFFF"/>
                </a:solidFill>
              </a:rPr>
              <a:t>Текст заголовка</a:t>
            </a:r>
          </a:p>
        </p:txBody>
      </p:sp>
      <p:sp>
        <p:nvSpPr>
          <p:cNvPr id="36" name="Shape 36"/>
          <p:cNvSpPr/>
          <p:nvPr>
            <p:ph type="body" idx="1"/>
          </p:nvPr>
        </p:nvSpPr>
        <p:spPr>
          <a:xfrm>
            <a:off x="1792288" y="5367337"/>
            <a:ext cx="5486403" cy="80486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0">
              <a:spcBef>
                <a:spcPts val="300"/>
              </a:spcBef>
              <a:buSzTx/>
              <a:buFontTx/>
              <a:buNone/>
              <a:defRPr sz="1400"/>
            </a:lvl2pPr>
            <a:lvl3pPr marL="0" indent="0">
              <a:spcBef>
                <a:spcPts val="300"/>
              </a:spcBef>
              <a:buSzTx/>
              <a:buFontTx/>
              <a:buNone/>
              <a:defRPr sz="1400"/>
            </a:lvl3pPr>
            <a:lvl4pPr marL="0" indent="0">
              <a:spcBef>
                <a:spcPts val="300"/>
              </a:spcBef>
              <a:buSzTx/>
              <a:buFontTx/>
              <a:buNone/>
              <a:defRPr sz="1400"/>
            </a:lvl4pPr>
            <a:lvl5pPr marL="0" indent="0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FFFFFF"/>
                </a:solidFill>
              </a:rPr>
              <a:t>Уровень текста 1</a:t>
            </a:r>
            <a:endParaRPr sz="14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FFFFFF"/>
                </a:solidFill>
              </a:rPr>
              <a:t>Уровень текста 2</a:t>
            </a:r>
            <a:endParaRPr sz="14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FFFFFF"/>
                </a:solidFill>
              </a:rPr>
              <a:t>Уровень текста 3</a:t>
            </a:r>
            <a:endParaRPr sz="14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FFFFFF"/>
                </a:solidFill>
              </a:rPr>
              <a:t>Уровень текста 4</a:t>
            </a:r>
            <a:endParaRPr sz="14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FFFFFF"/>
                </a:solidFill>
              </a:rPr>
              <a:t>Уровень текста 5</a:t>
            </a:r>
          </a:p>
        </p:txBody>
      </p:sp>
      <p:sp>
        <p:nvSpPr>
          <p:cNvPr id="37" name="Shape 37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497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457200" y="92075"/>
            <a:ext cx="8229600" cy="15081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FFFF"/>
                </a:solidFill>
              </a:rPr>
              <a:t>Текст заголовка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Уровень текста 1</a:t>
            </a:r>
            <a:endParaRPr sz="32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Уровень текста 2</a:t>
            </a:r>
            <a:endParaRPr sz="32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Уровень текста 3</a:t>
            </a:r>
            <a:endParaRPr sz="32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Уровень текста 4</a:t>
            </a:r>
            <a:endParaRPr sz="32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Уровень текста 5</a:t>
            </a:r>
          </a:p>
        </p:txBody>
      </p:sp>
      <p:sp>
        <p:nvSpPr>
          <p:cNvPr id="4" name="Shape 4"/>
          <p:cNvSpPr/>
          <p:nvPr>
            <p:ph type="sldNum" sz="quarter" idx="2"/>
          </p:nvPr>
        </p:nvSpPr>
        <p:spPr>
          <a:xfrm>
            <a:off x="6553200" y="6404290"/>
            <a:ext cx="2133600" cy="269237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 anchor="ctr">
            <a:spAutoFit/>
          </a:bodyPr>
          <a:lstStyle>
            <a:lvl1pPr algn="r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ransition spd="med" advClick="1"/>
  <p:txStyles>
    <p:titleStyle>
      <a:lvl1pPr algn="ctr" defTabSz="457200">
        <a:defRPr sz="4400">
          <a:solidFill>
            <a:srgbClr val="FFFFFF"/>
          </a:solidFill>
          <a:latin typeface="Calibri"/>
          <a:ea typeface="Calibri"/>
          <a:cs typeface="Calibri"/>
          <a:sym typeface="Calibri"/>
        </a:defRPr>
      </a:lvl1pPr>
      <a:lvl2pPr algn="ctr" defTabSz="457200">
        <a:defRPr sz="4400">
          <a:solidFill>
            <a:srgbClr val="FFFFFF"/>
          </a:solidFill>
          <a:latin typeface="Calibri"/>
          <a:ea typeface="Calibri"/>
          <a:cs typeface="Calibri"/>
          <a:sym typeface="Calibri"/>
        </a:defRPr>
      </a:lvl2pPr>
      <a:lvl3pPr algn="ctr" defTabSz="457200">
        <a:defRPr sz="4400">
          <a:solidFill>
            <a:srgbClr val="FFFFFF"/>
          </a:solidFill>
          <a:latin typeface="Calibri"/>
          <a:ea typeface="Calibri"/>
          <a:cs typeface="Calibri"/>
          <a:sym typeface="Calibri"/>
        </a:defRPr>
      </a:lvl3pPr>
      <a:lvl4pPr algn="ctr" defTabSz="457200">
        <a:defRPr sz="4400">
          <a:solidFill>
            <a:srgbClr val="FFFFFF"/>
          </a:solidFill>
          <a:latin typeface="Calibri"/>
          <a:ea typeface="Calibri"/>
          <a:cs typeface="Calibri"/>
          <a:sym typeface="Calibri"/>
        </a:defRPr>
      </a:lvl4pPr>
      <a:lvl5pPr algn="ctr" defTabSz="457200">
        <a:defRPr sz="4400">
          <a:solidFill>
            <a:srgbClr val="FFFFFF"/>
          </a:solidFill>
          <a:latin typeface="Calibri"/>
          <a:ea typeface="Calibri"/>
          <a:cs typeface="Calibri"/>
          <a:sym typeface="Calibri"/>
        </a:defRPr>
      </a:lvl5pPr>
      <a:lvl6pPr algn="ctr" defTabSz="457200">
        <a:defRPr sz="4400">
          <a:solidFill>
            <a:srgbClr val="FFFFFF"/>
          </a:solidFill>
          <a:latin typeface="Calibri"/>
          <a:ea typeface="Calibri"/>
          <a:cs typeface="Calibri"/>
          <a:sym typeface="Calibri"/>
        </a:defRPr>
      </a:lvl6pPr>
      <a:lvl7pPr algn="ctr" defTabSz="457200">
        <a:defRPr sz="4400">
          <a:solidFill>
            <a:srgbClr val="FFFFFF"/>
          </a:solidFill>
          <a:latin typeface="Calibri"/>
          <a:ea typeface="Calibri"/>
          <a:cs typeface="Calibri"/>
          <a:sym typeface="Calibri"/>
        </a:defRPr>
      </a:lvl7pPr>
      <a:lvl8pPr algn="ctr" defTabSz="457200">
        <a:defRPr sz="4400">
          <a:solidFill>
            <a:srgbClr val="FFFFFF"/>
          </a:solidFill>
          <a:latin typeface="Calibri"/>
          <a:ea typeface="Calibri"/>
          <a:cs typeface="Calibri"/>
          <a:sym typeface="Calibri"/>
        </a:defRPr>
      </a:lvl8pPr>
      <a:lvl9pPr algn="ctr" defTabSz="457200">
        <a:defRPr sz="4400">
          <a:solidFill>
            <a:srgbClr val="FFFFFF"/>
          </a:solidFill>
          <a:latin typeface="Calibri"/>
          <a:ea typeface="Calibri"/>
          <a:cs typeface="Calibri"/>
          <a:sym typeface="Calibri"/>
        </a:defRPr>
      </a:lvl9pPr>
    </p:titleStyle>
    <p:bodyStyle>
      <a:lvl1pPr marL="342900" indent="-342900" defTabSz="457200">
        <a:spcBef>
          <a:spcPts val="700"/>
        </a:spcBef>
        <a:buSzPct val="100000"/>
        <a:buFont typeface="Arial"/>
        <a:buChar char="•"/>
        <a:defRPr sz="3200">
          <a:solidFill>
            <a:srgbClr val="FFFFFF"/>
          </a:solidFill>
          <a:latin typeface="Calibri"/>
          <a:ea typeface="Calibri"/>
          <a:cs typeface="Calibri"/>
          <a:sym typeface="Calibri"/>
        </a:defRPr>
      </a:lvl1pPr>
      <a:lvl2pPr marL="783771" indent="-326571" defTabSz="457200">
        <a:spcBef>
          <a:spcPts val="700"/>
        </a:spcBef>
        <a:buSzPct val="100000"/>
        <a:buFont typeface="Arial"/>
        <a:buChar char="–"/>
        <a:defRPr sz="3200">
          <a:solidFill>
            <a:srgbClr val="FFFFFF"/>
          </a:solidFill>
          <a:latin typeface="Calibri"/>
          <a:ea typeface="Calibri"/>
          <a:cs typeface="Calibri"/>
          <a:sym typeface="Calibri"/>
        </a:defRPr>
      </a:lvl2pPr>
      <a:lvl3pPr marL="1219200" indent="-304800" defTabSz="457200">
        <a:spcBef>
          <a:spcPts val="700"/>
        </a:spcBef>
        <a:buSzPct val="100000"/>
        <a:buFont typeface="Arial"/>
        <a:buChar char="•"/>
        <a:defRPr sz="3200">
          <a:solidFill>
            <a:srgbClr val="FFFFFF"/>
          </a:solidFill>
          <a:latin typeface="Calibri"/>
          <a:ea typeface="Calibri"/>
          <a:cs typeface="Calibri"/>
          <a:sym typeface="Calibri"/>
        </a:defRPr>
      </a:lvl3pPr>
      <a:lvl4pPr marL="1737360" indent="-365760" defTabSz="457200">
        <a:spcBef>
          <a:spcPts val="700"/>
        </a:spcBef>
        <a:buSzPct val="100000"/>
        <a:buFont typeface="Arial"/>
        <a:buChar char="–"/>
        <a:defRPr sz="3200">
          <a:solidFill>
            <a:srgbClr val="FFFFFF"/>
          </a:solidFill>
          <a:latin typeface="Calibri"/>
          <a:ea typeface="Calibri"/>
          <a:cs typeface="Calibri"/>
          <a:sym typeface="Calibri"/>
        </a:defRPr>
      </a:lvl4pPr>
      <a:lvl5pPr marL="2194560" indent="-365760" defTabSz="457200">
        <a:spcBef>
          <a:spcPts val="700"/>
        </a:spcBef>
        <a:buSzPct val="100000"/>
        <a:buFont typeface="Arial"/>
        <a:buChar char="»"/>
        <a:defRPr sz="3200">
          <a:solidFill>
            <a:srgbClr val="FFFFFF"/>
          </a:solidFill>
          <a:latin typeface="Calibri"/>
          <a:ea typeface="Calibri"/>
          <a:cs typeface="Calibri"/>
          <a:sym typeface="Calibri"/>
        </a:defRPr>
      </a:lvl5pPr>
      <a:lvl6pPr marL="2651760" indent="-365760" defTabSz="457200">
        <a:spcBef>
          <a:spcPts val="700"/>
        </a:spcBef>
        <a:buSzPct val="100000"/>
        <a:buFont typeface="Arial"/>
        <a:buChar char="•"/>
        <a:defRPr sz="3200">
          <a:solidFill>
            <a:srgbClr val="FFFFFF"/>
          </a:solidFill>
          <a:latin typeface="Calibri"/>
          <a:ea typeface="Calibri"/>
          <a:cs typeface="Calibri"/>
          <a:sym typeface="Calibri"/>
        </a:defRPr>
      </a:lvl6pPr>
      <a:lvl7pPr marL="3108960" indent="-365760" defTabSz="457200">
        <a:spcBef>
          <a:spcPts val="700"/>
        </a:spcBef>
        <a:buSzPct val="100000"/>
        <a:buFont typeface="Arial"/>
        <a:buChar char="•"/>
        <a:defRPr sz="3200">
          <a:solidFill>
            <a:srgbClr val="FFFFFF"/>
          </a:solidFill>
          <a:latin typeface="Calibri"/>
          <a:ea typeface="Calibri"/>
          <a:cs typeface="Calibri"/>
          <a:sym typeface="Calibri"/>
        </a:defRPr>
      </a:lvl7pPr>
      <a:lvl8pPr marL="3566159" indent="-365759" defTabSz="457200">
        <a:spcBef>
          <a:spcPts val="700"/>
        </a:spcBef>
        <a:buSzPct val="100000"/>
        <a:buFont typeface="Arial"/>
        <a:buChar char="•"/>
        <a:defRPr sz="3200">
          <a:solidFill>
            <a:srgbClr val="FFFFFF"/>
          </a:solidFill>
          <a:latin typeface="Calibri"/>
          <a:ea typeface="Calibri"/>
          <a:cs typeface="Calibri"/>
          <a:sym typeface="Calibri"/>
        </a:defRPr>
      </a:lvl8pPr>
      <a:lvl9pPr marL="4023359" indent="-365759" defTabSz="457200">
        <a:spcBef>
          <a:spcPts val="700"/>
        </a:spcBef>
        <a:buSzPct val="100000"/>
        <a:buFont typeface="Arial"/>
        <a:buChar char="•"/>
        <a:defRPr sz="3200">
          <a:solidFill>
            <a:srgbClr val="FFFFFF"/>
          </a:solidFill>
          <a:latin typeface="Calibri"/>
          <a:ea typeface="Calibri"/>
          <a:cs typeface="Calibri"/>
          <a:sym typeface="Calibri"/>
        </a:defRPr>
      </a:lvl9pPr>
    </p:bodyStyle>
    <p:otherStyle>
      <a:lvl1pPr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image" Target="../media/image2.png"/><Relationship Id="rId5" Type="http://schemas.openxmlformats.org/officeDocument/2006/relationships/image" Target="../media/image4.png"/><Relationship Id="rId6" Type="http://schemas.openxmlformats.org/officeDocument/2006/relationships/image" Target="../media/image3.pn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4.png"/><Relationship Id="rId4" Type="http://schemas.openxmlformats.org/officeDocument/2006/relationships/image" Target="../media/image3.png"/><Relationship Id="rId5" Type="http://schemas.openxmlformats.org/officeDocument/2006/relationships/image" Target="../media/image7.pn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8.png"/><Relationship Id="rId4" Type="http://schemas.openxmlformats.org/officeDocument/2006/relationships/image" Target="../media/image4.png"/><Relationship Id="rId5" Type="http://schemas.openxmlformats.org/officeDocument/2006/relationships/image" Target="../media/image3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4D4E5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/>
          <p:nvPr>
            <p:ph type="title"/>
          </p:nvPr>
        </p:nvSpPr>
        <p:spPr>
          <a:xfrm>
            <a:off x="2214313" y="253999"/>
            <a:ext cx="4715374" cy="981375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rgbClr val="FBC825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BC825"/>
                </a:solidFill>
              </a:rPr>
              <a:t>Страницы России</a:t>
            </a:r>
          </a:p>
        </p:txBody>
      </p:sp>
      <p:sp>
        <p:nvSpPr>
          <p:cNvPr id="50" name="Shape 50"/>
          <p:cNvSpPr/>
          <p:nvPr>
            <p:ph type="body" idx="1"/>
          </p:nvPr>
        </p:nvSpPr>
        <p:spPr>
          <a:xfrm>
            <a:off x="1448853" y="2212675"/>
            <a:ext cx="6258995" cy="658561"/>
          </a:xfrm>
          <a:prstGeom prst="rect">
            <a:avLst/>
          </a:prstGeom>
        </p:spPr>
        <p:txBody>
          <a:bodyPr lIns="0" tIns="0" rIns="0" bIns="0"/>
          <a:lstStyle>
            <a:lvl1pPr algn="l" defTabSz="443483">
              <a:spcBef>
                <a:spcPts val="400"/>
              </a:spcBef>
              <a:defRPr sz="17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700">
                <a:solidFill>
                  <a:srgbClr val="FFFFFF"/>
                </a:solidFill>
              </a:rPr>
              <a:t>Бесплатный доступ к чтению 100 лучших книг о России. </a:t>
            </a:r>
          </a:p>
        </p:txBody>
      </p:sp>
      <p:pic>
        <p:nvPicPr>
          <p:cNvPr id="51" name="image1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4447876"/>
            <a:ext cx="3908146" cy="2376154"/>
          </a:xfrm>
          <a:prstGeom prst="rect">
            <a:avLst/>
          </a:prstGeom>
          <a:ln w="12700">
            <a:miter lim="400000"/>
          </a:ln>
        </p:spPr>
      </p:pic>
      <p:sp>
        <p:nvSpPr>
          <p:cNvPr id="52" name="Shape 52"/>
          <p:cNvSpPr/>
          <p:nvPr/>
        </p:nvSpPr>
        <p:spPr>
          <a:xfrm>
            <a:off x="2571326" y="927100"/>
            <a:ext cx="4001347" cy="5524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 algn="ctr" defTabSz="434340">
              <a:defRPr sz="1900">
                <a:solidFill>
                  <a:srgbClr val="FBC825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900">
                <a:solidFill>
                  <a:srgbClr val="FBC825"/>
                </a:solidFill>
              </a:rPr>
              <a:t>акция ко Дню Народного единства</a:t>
            </a:r>
          </a:p>
        </p:txBody>
      </p:sp>
      <p:sp>
        <p:nvSpPr>
          <p:cNvPr id="53" name="Shape 53"/>
          <p:cNvSpPr/>
          <p:nvPr/>
        </p:nvSpPr>
        <p:spPr>
          <a:xfrm>
            <a:off x="2571326" y="1447800"/>
            <a:ext cx="4001347" cy="5524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 algn="ctr">
              <a:defRPr sz="2000">
                <a:solidFill>
                  <a:srgbClr val="FBC825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BC825"/>
                </a:solidFill>
              </a:rPr>
              <a:t>30 октября - 30 декабря</a:t>
            </a:r>
          </a:p>
        </p:txBody>
      </p:sp>
      <p:sp>
        <p:nvSpPr>
          <p:cNvPr id="54" name="Shape 54"/>
          <p:cNvSpPr/>
          <p:nvPr/>
        </p:nvSpPr>
        <p:spPr>
          <a:xfrm>
            <a:off x="1448853" y="2733375"/>
            <a:ext cx="6258995" cy="9813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>
            <a:lvl1pPr defTabSz="411479">
              <a:spcBef>
                <a:spcPts val="300"/>
              </a:spcBef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FFFF"/>
                </a:solidFill>
              </a:rPr>
              <a:t>Книги подобраны специалистами Центральной городской  детской библиотеки им. А.П. Гайдара в г.Москва.</a:t>
            </a:r>
          </a:p>
        </p:txBody>
      </p:sp>
      <p:sp>
        <p:nvSpPr>
          <p:cNvPr id="55" name="Shape 55"/>
          <p:cNvSpPr/>
          <p:nvPr/>
        </p:nvSpPr>
        <p:spPr>
          <a:xfrm>
            <a:off x="1442503" y="3499544"/>
            <a:ext cx="6258995" cy="9813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>
            <a:lvl1pPr defTabSz="425194">
              <a:spcBef>
                <a:spcPts val="400"/>
              </a:spcBef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FFFF"/>
                </a:solidFill>
              </a:rPr>
              <a:t>Книги можно читать с компьютера, смартфона или планшета.</a:t>
            </a:r>
          </a:p>
        </p:txBody>
      </p:sp>
      <p:sp>
        <p:nvSpPr>
          <p:cNvPr id="56" name="Shape 56"/>
          <p:cNvSpPr/>
          <p:nvPr/>
        </p:nvSpPr>
        <p:spPr>
          <a:xfrm>
            <a:off x="4628727" y="4777563"/>
            <a:ext cx="2855916" cy="5524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 algn="ctr">
              <a:defRPr b="1" sz="2500">
                <a:solidFill>
                  <a:srgbClr val="FBC825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2500">
                <a:solidFill>
                  <a:srgbClr val="FBC825"/>
                </a:solidFill>
              </a:rPr>
              <a:t>russia.mybook.ru</a:t>
            </a:r>
          </a:p>
        </p:txBody>
      </p:sp>
      <p:sp>
        <p:nvSpPr>
          <p:cNvPr id="57" name="Shape 57"/>
          <p:cNvSpPr/>
          <p:nvPr/>
        </p:nvSpPr>
        <p:spPr>
          <a:xfrm>
            <a:off x="4693702" y="4447876"/>
            <a:ext cx="3471793" cy="4117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>
            <a:lvl1pPr>
              <a:spcBef>
                <a:spcPts val="400"/>
              </a:spcBef>
              <a:defRPr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Книги доступны по адресу</a:t>
            </a:r>
          </a:p>
        </p:txBody>
      </p:sp>
      <p:pic>
        <p:nvPicPr>
          <p:cNvPr id="58" name="image2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697488" y="120250"/>
            <a:ext cx="1174157" cy="552452"/>
          </a:xfrm>
          <a:prstGeom prst="rect">
            <a:avLst/>
          </a:prstGeom>
          <a:ln w="12700">
            <a:miter lim="400000"/>
          </a:ln>
        </p:spPr>
      </p:pic>
      <p:pic>
        <p:nvPicPr>
          <p:cNvPr id="59" name="image3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445849" y="5980210"/>
            <a:ext cx="1309531" cy="411710"/>
          </a:xfrm>
          <a:prstGeom prst="rect">
            <a:avLst/>
          </a:prstGeom>
          <a:ln w="12700">
            <a:miter lim="400000"/>
          </a:ln>
        </p:spPr>
      </p:pic>
      <p:pic>
        <p:nvPicPr>
          <p:cNvPr id="60" name="image4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773984" y="5840510"/>
            <a:ext cx="1406238" cy="55245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4D4E5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/>
          <p:nvPr>
            <p:ph type="title"/>
          </p:nvPr>
        </p:nvSpPr>
        <p:spPr>
          <a:xfrm>
            <a:off x="2214313" y="253999"/>
            <a:ext cx="4715374" cy="981375"/>
          </a:xfrm>
          <a:prstGeom prst="rect">
            <a:avLst/>
          </a:prstGeom>
        </p:spPr>
        <p:txBody>
          <a:bodyPr/>
          <a:lstStyle>
            <a:lvl1pPr defTabSz="452627">
              <a:defRPr sz="4300">
                <a:solidFill>
                  <a:srgbClr val="FBC825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300">
                <a:solidFill>
                  <a:srgbClr val="FBC825"/>
                </a:solidFill>
              </a:rPr>
              <a:t>Как начать читать</a:t>
            </a:r>
          </a:p>
        </p:txBody>
      </p:sp>
      <p:sp>
        <p:nvSpPr>
          <p:cNvPr id="63" name="Shape 63"/>
          <p:cNvSpPr/>
          <p:nvPr>
            <p:ph type="body" idx="1"/>
          </p:nvPr>
        </p:nvSpPr>
        <p:spPr>
          <a:xfrm>
            <a:off x="1448853" y="1971375"/>
            <a:ext cx="7331052" cy="1355623"/>
          </a:xfrm>
          <a:prstGeom prst="rect">
            <a:avLst/>
          </a:prstGeom>
        </p:spPr>
        <p:txBody>
          <a:bodyPr/>
          <a:lstStyle>
            <a:lvl1pPr algn="l">
              <a:spcBef>
                <a:spcPts val="400"/>
              </a:spcBef>
              <a:defRPr sz="20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Зайти по адресу</a:t>
            </a:r>
          </a:p>
        </p:txBody>
      </p:sp>
      <p:sp>
        <p:nvSpPr>
          <p:cNvPr id="64" name="Shape 64"/>
          <p:cNvSpPr/>
          <p:nvPr/>
        </p:nvSpPr>
        <p:spPr>
          <a:xfrm>
            <a:off x="2564976" y="1054611"/>
            <a:ext cx="4001347" cy="5524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 algn="ctr">
              <a:defRPr sz="2000">
                <a:solidFill>
                  <a:srgbClr val="FBC825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BC825"/>
                </a:solidFill>
              </a:rPr>
              <a:t>НА САЙТЕ</a:t>
            </a:r>
          </a:p>
        </p:txBody>
      </p:sp>
      <p:sp>
        <p:nvSpPr>
          <p:cNvPr id="65" name="Shape 65"/>
          <p:cNvSpPr/>
          <p:nvPr/>
        </p:nvSpPr>
        <p:spPr>
          <a:xfrm>
            <a:off x="1448853" y="2542875"/>
            <a:ext cx="5686552" cy="9813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>
            <a:lvl1pPr>
              <a:spcBef>
                <a:spcPts val="400"/>
              </a:spcBef>
              <a:defRPr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1. Нажать на обложку любой из книг.</a:t>
            </a:r>
          </a:p>
        </p:txBody>
      </p:sp>
      <p:sp>
        <p:nvSpPr>
          <p:cNvPr id="66" name="Shape 66"/>
          <p:cNvSpPr/>
          <p:nvPr/>
        </p:nvSpPr>
        <p:spPr>
          <a:xfrm>
            <a:off x="3854027" y="1881294"/>
            <a:ext cx="2855916" cy="5524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 algn="ctr">
              <a:defRPr b="1" sz="2500">
                <a:solidFill>
                  <a:srgbClr val="FBC825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2500">
                <a:solidFill>
                  <a:srgbClr val="FBC825"/>
                </a:solidFill>
              </a:rPr>
              <a:t>russia.mybook.ru</a:t>
            </a:r>
          </a:p>
        </p:txBody>
      </p:sp>
      <p:sp>
        <p:nvSpPr>
          <p:cNvPr id="67" name="Shape 67"/>
          <p:cNvSpPr/>
          <p:nvPr/>
        </p:nvSpPr>
        <p:spPr>
          <a:xfrm>
            <a:off x="1448853" y="3101676"/>
            <a:ext cx="6753650" cy="7284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>
            <a:lvl1pPr defTabSz="352042">
              <a:spcBef>
                <a:spcPts val="300"/>
              </a:spcBef>
              <a:defRPr sz="15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500">
                <a:solidFill>
                  <a:srgbClr val="FFFFFF"/>
                </a:solidFill>
              </a:rPr>
              <a:t>2. Ввести свой номер телефона или e-mail в появившемся окне, книга откроется (рис. 1-2).</a:t>
            </a:r>
          </a:p>
        </p:txBody>
      </p:sp>
      <p:pic>
        <p:nvPicPr>
          <p:cNvPr id="68" name="image5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58498" y="4441526"/>
            <a:ext cx="4467179" cy="1307743"/>
          </a:xfrm>
          <a:prstGeom prst="rect">
            <a:avLst/>
          </a:prstGeom>
          <a:ln w="12700">
            <a:miter lim="400000"/>
          </a:ln>
        </p:spPr>
      </p:pic>
      <p:pic>
        <p:nvPicPr>
          <p:cNvPr id="69" name="image6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114378" y="4441526"/>
            <a:ext cx="3590564" cy="2190208"/>
          </a:xfrm>
          <a:prstGeom prst="rect">
            <a:avLst/>
          </a:prstGeom>
          <a:ln w="12700">
            <a:miter lim="400000"/>
          </a:ln>
        </p:spPr>
      </p:pic>
      <p:sp>
        <p:nvSpPr>
          <p:cNvPr id="70" name="Shape 70"/>
          <p:cNvSpPr/>
          <p:nvPr/>
        </p:nvSpPr>
        <p:spPr>
          <a:xfrm>
            <a:off x="358498" y="3871228"/>
            <a:ext cx="247432" cy="292101"/>
          </a:xfrm>
          <a:prstGeom prst="rect">
            <a:avLst/>
          </a:prstGeom>
          <a:solidFill>
            <a:srgbClr val="FFFFFF"/>
          </a:solidFill>
          <a:ln w="25400">
            <a:solidFill>
              <a:srgbClr val="4F81BD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r>
              <a:t>1</a:t>
            </a:r>
          </a:p>
        </p:txBody>
      </p:sp>
      <p:sp>
        <p:nvSpPr>
          <p:cNvPr id="71" name="Shape 71"/>
          <p:cNvSpPr/>
          <p:nvPr/>
        </p:nvSpPr>
        <p:spPr>
          <a:xfrm>
            <a:off x="5121185" y="3924501"/>
            <a:ext cx="244030" cy="292101"/>
          </a:xfrm>
          <a:prstGeom prst="rect">
            <a:avLst/>
          </a:prstGeom>
          <a:solidFill>
            <a:srgbClr val="FFFFFF"/>
          </a:solidFill>
          <a:ln w="25400">
            <a:solidFill>
              <a:srgbClr val="4F81BD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r>
              <a:t>2</a:t>
            </a:r>
          </a:p>
        </p:txBody>
      </p:sp>
      <p:pic>
        <p:nvPicPr>
          <p:cNvPr id="72" name="image2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697488" y="120250"/>
            <a:ext cx="1174157" cy="552452"/>
          </a:xfrm>
          <a:prstGeom prst="rect">
            <a:avLst/>
          </a:prstGeom>
          <a:ln w="12700">
            <a:miter lim="400000"/>
          </a:ln>
        </p:spPr>
      </p:pic>
      <p:pic>
        <p:nvPicPr>
          <p:cNvPr id="73" name="image4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695747" y="834123"/>
            <a:ext cx="1174157" cy="461277"/>
          </a:xfrm>
          <a:prstGeom prst="rect">
            <a:avLst/>
          </a:prstGeom>
          <a:ln w="12700">
            <a:miter lim="400000"/>
          </a:ln>
        </p:spPr>
      </p:pic>
      <p:pic>
        <p:nvPicPr>
          <p:cNvPr id="74" name="image3.pn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741249" y="1547911"/>
            <a:ext cx="1309531" cy="41171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4D4E5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/>
          <p:nvPr>
            <p:ph type="title"/>
          </p:nvPr>
        </p:nvSpPr>
        <p:spPr>
          <a:xfrm>
            <a:off x="2252413" y="57051"/>
            <a:ext cx="4715374" cy="981375"/>
          </a:xfrm>
          <a:prstGeom prst="rect">
            <a:avLst/>
          </a:prstGeom>
        </p:spPr>
        <p:txBody>
          <a:bodyPr lIns="0" tIns="0" rIns="0" bIns="0"/>
          <a:lstStyle>
            <a:lvl1pPr defTabSz="452627">
              <a:defRPr sz="4300">
                <a:solidFill>
                  <a:srgbClr val="FBC825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300">
                <a:solidFill>
                  <a:srgbClr val="FBC825"/>
                </a:solidFill>
              </a:rPr>
              <a:t>Как начать читать</a:t>
            </a:r>
          </a:p>
        </p:txBody>
      </p:sp>
      <p:sp>
        <p:nvSpPr>
          <p:cNvPr id="77" name="Shape 77"/>
          <p:cNvSpPr/>
          <p:nvPr>
            <p:ph type="body" idx="1"/>
          </p:nvPr>
        </p:nvSpPr>
        <p:spPr>
          <a:xfrm>
            <a:off x="950576" y="1898182"/>
            <a:ext cx="7331051" cy="1355623"/>
          </a:xfrm>
          <a:prstGeom prst="rect">
            <a:avLst/>
          </a:prstGeom>
        </p:spPr>
        <p:txBody>
          <a:bodyPr lIns="0" tIns="0" rIns="0" bIns="0"/>
          <a:lstStyle/>
          <a:p>
            <a:pPr lvl="0" marL="423333" indent="-423333" algn="l">
              <a:spcBef>
                <a:spcPts val="400"/>
              </a:spcBef>
              <a:buClr>
                <a:srgbClr val="FFFFFF"/>
              </a:buClr>
              <a:buSzPct val="100000"/>
              <a:buFont typeface="Arial"/>
              <a:buChar char="•"/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Найти приложение </a:t>
            </a:r>
            <a:r>
              <a:rPr sz="2000">
                <a:solidFill>
                  <a:srgbClr val="FBC825"/>
                </a:solidFill>
              </a:rPr>
              <a:t>MyBook</a:t>
            </a:r>
            <a:r>
              <a:rPr sz="2000">
                <a:solidFill>
                  <a:srgbClr val="FFFFFF"/>
                </a:solidFill>
              </a:rPr>
              <a:t> в AppStore или Play Market</a:t>
            </a:r>
          </a:p>
        </p:txBody>
      </p:sp>
      <p:sp>
        <p:nvSpPr>
          <p:cNvPr id="78" name="Shape 78"/>
          <p:cNvSpPr/>
          <p:nvPr/>
        </p:nvSpPr>
        <p:spPr>
          <a:xfrm>
            <a:off x="1778243" y="895190"/>
            <a:ext cx="5686551" cy="7209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 algn="ctr">
              <a:defRPr sz="2000">
                <a:solidFill>
                  <a:srgbClr val="FBC825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BC825"/>
                </a:solidFill>
              </a:rPr>
              <a:t>в мобильном приложении для iPhone, iPad и Android</a:t>
            </a:r>
          </a:p>
        </p:txBody>
      </p:sp>
      <p:sp>
        <p:nvSpPr>
          <p:cNvPr id="79" name="Shape 79"/>
          <p:cNvSpPr/>
          <p:nvPr/>
        </p:nvSpPr>
        <p:spPr>
          <a:xfrm>
            <a:off x="959663" y="2276656"/>
            <a:ext cx="5686554" cy="9813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>
            <a:lvl1pPr marL="423333" indent="-423333">
              <a:spcBef>
                <a:spcPts val="400"/>
              </a:spcBef>
              <a:buClr>
                <a:srgbClr val="FFFFFF"/>
              </a:buClr>
              <a:buSzPct val="100000"/>
              <a:buFont typeface="Arial"/>
              <a:buChar char="•"/>
              <a:defRPr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Нажать Установить (Скачать).</a:t>
            </a:r>
          </a:p>
        </p:txBody>
      </p:sp>
      <p:pic>
        <p:nvPicPr>
          <p:cNvPr id="80" name="image2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697488" y="120250"/>
            <a:ext cx="1174157" cy="552452"/>
          </a:xfrm>
          <a:prstGeom prst="rect">
            <a:avLst/>
          </a:prstGeom>
          <a:ln w="12700">
            <a:miter lim="400000"/>
          </a:ln>
        </p:spPr>
      </p:pic>
      <p:pic>
        <p:nvPicPr>
          <p:cNvPr id="81" name="image4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695747" y="796023"/>
            <a:ext cx="1174157" cy="461277"/>
          </a:xfrm>
          <a:prstGeom prst="rect">
            <a:avLst/>
          </a:prstGeom>
          <a:ln w="12700">
            <a:miter lim="400000"/>
          </a:ln>
        </p:spPr>
      </p:pic>
      <p:sp>
        <p:nvSpPr>
          <p:cNvPr id="82" name="Shape 82"/>
          <p:cNvSpPr/>
          <p:nvPr/>
        </p:nvSpPr>
        <p:spPr>
          <a:xfrm>
            <a:off x="5969000" y="3003487"/>
            <a:ext cx="3018091" cy="990713"/>
          </a:xfrm>
          <a:prstGeom prst="rect">
            <a:avLst/>
          </a:prstGeom>
          <a:solidFill>
            <a:srgbClr val="4D4D5B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>
                <a:latin typeface="+mj-lt"/>
                <a:ea typeface="+mj-ea"/>
                <a:cs typeface="+mj-cs"/>
                <a:sym typeface="Helvetica Neue"/>
              </a:defRPr>
            </a:pPr>
          </a:p>
        </p:txBody>
      </p:sp>
      <p:sp>
        <p:nvSpPr>
          <p:cNvPr id="83" name="Shape 83"/>
          <p:cNvSpPr/>
          <p:nvPr/>
        </p:nvSpPr>
        <p:spPr>
          <a:xfrm>
            <a:off x="3132457" y="3028887"/>
            <a:ext cx="3018092" cy="990713"/>
          </a:xfrm>
          <a:prstGeom prst="rect">
            <a:avLst/>
          </a:prstGeom>
          <a:solidFill>
            <a:srgbClr val="4D4D5B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>
                <a:latin typeface="+mj-lt"/>
                <a:ea typeface="+mj-ea"/>
                <a:cs typeface="+mj-cs"/>
                <a:sym typeface="Helvetica Neue"/>
              </a:defRPr>
            </a:pPr>
          </a:p>
        </p:txBody>
      </p:sp>
      <p:sp>
        <p:nvSpPr>
          <p:cNvPr id="84" name="Shape 84"/>
          <p:cNvSpPr/>
          <p:nvPr/>
        </p:nvSpPr>
        <p:spPr>
          <a:xfrm>
            <a:off x="6252190" y="3548580"/>
            <a:ext cx="206508" cy="292101"/>
          </a:xfrm>
          <a:prstGeom prst="rect">
            <a:avLst/>
          </a:prstGeom>
          <a:solidFill>
            <a:srgbClr val="FFFFFF"/>
          </a:solidFill>
          <a:ln w="25400">
            <a:solidFill>
              <a:srgbClr val="4F81BD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r>
              <a:t>3</a:t>
            </a:r>
          </a:p>
        </p:txBody>
      </p:sp>
      <p:sp>
        <p:nvSpPr>
          <p:cNvPr id="85" name="Shape 85"/>
          <p:cNvSpPr/>
          <p:nvPr/>
        </p:nvSpPr>
        <p:spPr>
          <a:xfrm>
            <a:off x="3342754" y="3548580"/>
            <a:ext cx="199852" cy="292101"/>
          </a:xfrm>
          <a:prstGeom prst="rect">
            <a:avLst/>
          </a:prstGeom>
          <a:solidFill>
            <a:srgbClr val="FFFFFF"/>
          </a:solidFill>
          <a:ln w="25400">
            <a:solidFill>
              <a:srgbClr val="4F81BD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r>
              <a:t>2</a:t>
            </a:r>
          </a:p>
        </p:txBody>
      </p:sp>
      <p:sp>
        <p:nvSpPr>
          <p:cNvPr id="86" name="Shape 86"/>
          <p:cNvSpPr/>
          <p:nvPr/>
        </p:nvSpPr>
        <p:spPr>
          <a:xfrm>
            <a:off x="25424" y="3028887"/>
            <a:ext cx="3018091" cy="990713"/>
          </a:xfrm>
          <a:prstGeom prst="rect">
            <a:avLst/>
          </a:prstGeom>
          <a:solidFill>
            <a:srgbClr val="4D4D5B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>
                <a:latin typeface="+mj-lt"/>
                <a:ea typeface="+mj-ea"/>
                <a:cs typeface="+mj-cs"/>
                <a:sym typeface="Helvetica Neue"/>
              </a:defRPr>
            </a:pPr>
          </a:p>
        </p:txBody>
      </p:sp>
      <p:sp>
        <p:nvSpPr>
          <p:cNvPr id="87" name="Shape 87"/>
          <p:cNvSpPr/>
          <p:nvPr/>
        </p:nvSpPr>
        <p:spPr>
          <a:xfrm>
            <a:off x="924548" y="3552807"/>
            <a:ext cx="245811" cy="292101"/>
          </a:xfrm>
          <a:prstGeom prst="rect">
            <a:avLst/>
          </a:prstGeom>
          <a:solidFill>
            <a:srgbClr val="FFFFFF"/>
          </a:solidFill>
          <a:ln w="25400">
            <a:solidFill>
              <a:srgbClr val="4F81BD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r>
              <a:t>1</a:t>
            </a:r>
          </a:p>
        </p:txBody>
      </p:sp>
      <p:sp>
        <p:nvSpPr>
          <p:cNvPr id="88" name="Shape 88"/>
          <p:cNvSpPr/>
          <p:nvPr/>
        </p:nvSpPr>
        <p:spPr>
          <a:xfrm>
            <a:off x="950993" y="2618319"/>
            <a:ext cx="8016017" cy="6354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>
            <a:lvl1pPr marL="423333" indent="-423333">
              <a:spcBef>
                <a:spcPts val="400"/>
              </a:spcBef>
              <a:buClr>
                <a:srgbClr val="FFFFFF"/>
              </a:buClr>
              <a:buSzPct val="100000"/>
              <a:buFont typeface="Arial"/>
              <a:buChar char="•"/>
              <a:defRPr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После того как приложение установится, нажать на кнопку в левом верхнем углу и открыть раздел Настройки (рис.1-3).</a:t>
            </a:r>
          </a:p>
        </p:txBody>
      </p:sp>
      <p:pic>
        <p:nvPicPr>
          <p:cNvPr id="89" name="image3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753833" y="1397724"/>
            <a:ext cx="1174157" cy="369150"/>
          </a:xfrm>
          <a:prstGeom prst="rect">
            <a:avLst/>
          </a:prstGeom>
          <a:ln w="12700">
            <a:miter lim="400000"/>
          </a:ln>
        </p:spPr>
      </p:pic>
      <p:pic>
        <p:nvPicPr>
          <p:cNvPr id="90" name="для ФАДН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931066" y="4033674"/>
            <a:ext cx="7420873" cy="2807506"/>
          </a:xfrm>
          <a:prstGeom prst="rect">
            <a:avLst/>
          </a:prstGeom>
          <a:ln w="12700">
            <a:miter lim="400000"/>
          </a:ln>
        </p:spPr>
      </p:pic>
      <p:sp>
        <p:nvSpPr>
          <p:cNvPr id="91" name="Shape 91"/>
          <p:cNvSpPr/>
          <p:nvPr/>
        </p:nvSpPr>
        <p:spPr>
          <a:xfrm>
            <a:off x="5809539" y="3931282"/>
            <a:ext cx="325191" cy="3002202"/>
          </a:xfrm>
          <a:prstGeom prst="rect">
            <a:avLst/>
          </a:prstGeom>
          <a:solidFill>
            <a:srgbClr val="4D4C5B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/>
          </a:p>
        </p:txBody>
      </p:sp>
      <p:sp>
        <p:nvSpPr>
          <p:cNvPr id="92" name="Shape 92"/>
          <p:cNvSpPr/>
          <p:nvPr/>
        </p:nvSpPr>
        <p:spPr>
          <a:xfrm>
            <a:off x="3157857" y="3920086"/>
            <a:ext cx="325190" cy="3002203"/>
          </a:xfrm>
          <a:prstGeom prst="rect">
            <a:avLst/>
          </a:prstGeom>
          <a:solidFill>
            <a:srgbClr val="4D4C5B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/>
          </a:p>
        </p:txBody>
      </p:sp>
    </p:spTree>
  </p:cSld>
  <p:clrMapOvr>
    <a:masterClrMapping/>
  </p:clrMapOvr>
  <p:transition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4D4E5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/>
          <p:nvPr/>
        </p:nvSpPr>
        <p:spPr>
          <a:xfrm>
            <a:off x="6261100" y="4060218"/>
            <a:ext cx="2866490" cy="1270003"/>
          </a:xfrm>
          <a:prstGeom prst="rect">
            <a:avLst/>
          </a:prstGeom>
          <a:solidFill>
            <a:srgbClr val="4D4D5B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>
                <a:solidFill>
                  <a:srgbClr val="4D4D5B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95" name="Shape 95"/>
          <p:cNvSpPr/>
          <p:nvPr>
            <p:ph type="title"/>
          </p:nvPr>
        </p:nvSpPr>
        <p:spPr>
          <a:xfrm>
            <a:off x="2214313" y="253999"/>
            <a:ext cx="4715374" cy="981375"/>
          </a:xfrm>
          <a:prstGeom prst="rect">
            <a:avLst/>
          </a:prstGeom>
        </p:spPr>
        <p:txBody>
          <a:bodyPr lIns="0" tIns="0" rIns="0" bIns="0"/>
          <a:lstStyle>
            <a:lvl1pPr defTabSz="452627">
              <a:defRPr sz="4300">
                <a:solidFill>
                  <a:srgbClr val="FBC825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300">
                <a:solidFill>
                  <a:srgbClr val="FBC825"/>
                </a:solidFill>
              </a:rPr>
              <a:t>Как начать читать</a:t>
            </a:r>
          </a:p>
        </p:txBody>
      </p:sp>
      <p:sp>
        <p:nvSpPr>
          <p:cNvPr id="96" name="Shape 96"/>
          <p:cNvSpPr/>
          <p:nvPr/>
        </p:nvSpPr>
        <p:spPr>
          <a:xfrm>
            <a:off x="1766823" y="940311"/>
            <a:ext cx="5686553" cy="7209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 algn="ctr">
              <a:defRPr sz="2000">
                <a:solidFill>
                  <a:srgbClr val="FBC825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BC825"/>
                </a:solidFill>
              </a:rPr>
              <a:t>в мобильном приложении для iPhone, iPad и Android</a:t>
            </a:r>
          </a:p>
        </p:txBody>
      </p:sp>
      <p:sp>
        <p:nvSpPr>
          <p:cNvPr id="97" name="Shape 97"/>
          <p:cNvSpPr/>
          <p:nvPr/>
        </p:nvSpPr>
        <p:spPr>
          <a:xfrm>
            <a:off x="537555" y="2347536"/>
            <a:ext cx="8145089" cy="1835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 algn="ctr" defTabSz="452627">
              <a:lnSpc>
                <a:spcPct val="80000"/>
              </a:lnSpc>
              <a:spcBef>
                <a:spcPts val="400"/>
              </a:spcBef>
            </a:pPr>
            <a:r>
              <a:rPr sz="3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После регистрации вы сможете приступить </a:t>
            </a:r>
            <a:endParaRPr sz="51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algn="ctr" defTabSz="452627">
              <a:lnSpc>
                <a:spcPct val="80000"/>
              </a:lnSpc>
              <a:spcBef>
                <a:spcPts val="400"/>
              </a:spcBef>
            </a:pPr>
            <a:r>
              <a:rPr sz="3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к чтению. </a:t>
            </a:r>
            <a:endParaRPr sz="51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defTabSz="452627">
              <a:lnSpc>
                <a:spcPct val="80000"/>
              </a:lnSpc>
              <a:spcBef>
                <a:spcPts val="400"/>
              </a:spcBef>
            </a:pPr>
            <a:endParaRPr sz="1100">
              <a:latin typeface="Calibri"/>
              <a:ea typeface="Calibri"/>
              <a:cs typeface="Calibri"/>
              <a:sym typeface="Calibri"/>
            </a:endParaRPr>
          </a:p>
          <a:p>
            <a:pPr lvl="0" defTabSz="452627">
              <a:lnSpc>
                <a:spcPct val="80000"/>
              </a:lnSpc>
              <a:spcBef>
                <a:spcPts val="400"/>
              </a:spcBef>
            </a:pPr>
            <a:endParaRPr sz="19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algn="ctr" defTabSz="452627">
              <a:lnSpc>
                <a:spcPct val="80000"/>
              </a:lnSpc>
              <a:spcBef>
                <a:spcPts val="400"/>
              </a:spcBef>
            </a:pPr>
            <a:r>
              <a:rPr sz="3500">
                <a:solidFill>
                  <a:srgbClr val="FBC825"/>
                </a:solidFill>
                <a:latin typeface="Calibri"/>
                <a:ea typeface="Calibri"/>
                <a:cs typeface="Calibri"/>
                <a:sym typeface="Calibri"/>
              </a:rPr>
              <a:t>ПРИЯТНОГО</a:t>
            </a:r>
            <a:r>
              <a:rPr sz="110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3500">
                <a:solidFill>
                  <a:srgbClr val="FBC825"/>
                </a:solidFill>
                <a:latin typeface="Calibri"/>
                <a:ea typeface="Calibri"/>
                <a:cs typeface="Calibri"/>
                <a:sym typeface="Calibri"/>
              </a:rPr>
              <a:t>ЧТЕНИЯ!</a:t>
            </a:r>
          </a:p>
        </p:txBody>
      </p:sp>
      <p:pic>
        <p:nvPicPr>
          <p:cNvPr id="98" name="image2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697488" y="120250"/>
            <a:ext cx="1174157" cy="552452"/>
          </a:xfrm>
          <a:prstGeom prst="rect">
            <a:avLst/>
          </a:prstGeom>
          <a:ln w="12700">
            <a:miter lim="400000"/>
          </a:ln>
        </p:spPr>
      </p:pic>
      <p:pic>
        <p:nvPicPr>
          <p:cNvPr id="99" name="image7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4480354"/>
            <a:ext cx="3913972" cy="2377646"/>
          </a:xfrm>
          <a:prstGeom prst="rect">
            <a:avLst/>
          </a:prstGeom>
          <a:ln w="12700">
            <a:miter lim="400000"/>
          </a:ln>
        </p:spPr>
      </p:pic>
      <p:pic>
        <p:nvPicPr>
          <p:cNvPr id="100" name="image4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520746" y="5774423"/>
            <a:ext cx="1572916" cy="617932"/>
          </a:xfrm>
          <a:prstGeom prst="rect">
            <a:avLst/>
          </a:prstGeom>
          <a:ln w="12700">
            <a:miter lim="400000"/>
          </a:ln>
        </p:spPr>
      </p:pic>
      <p:pic>
        <p:nvPicPr>
          <p:cNvPr id="101" name="image3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648933" y="5857961"/>
            <a:ext cx="1757195" cy="55245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theme/theme1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1F497D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F497D"/>
        </a:solidFill>
        <a:ln w="25400" cap="flat">
          <a:solidFill>
            <a:srgbClr val="4F81BD"/>
          </a:solidFill>
          <a:prstDash val="solid"/>
          <a:bevel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8" tIns="45718" rIns="45718" bIns="45718" numCol="1" spcCol="38100" rtlCol="0" anchor="ctr" upright="0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4F81BD"/>
          </a:solidFill>
          <a:prstDash val="solid"/>
          <a:bevel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F497D"/>
        </a:solidFill>
        <a:ln w="25400" cap="flat">
          <a:solidFill>
            <a:srgbClr val="4F81BD"/>
          </a:solidFill>
          <a:prstDash val="solid"/>
          <a:bevel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8" tIns="45718" rIns="45718" bIns="45718" numCol="1" spcCol="38100" rtlCol="0" anchor="ctr" upright="0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4F81BD"/>
          </a:solidFill>
          <a:prstDash val="solid"/>
          <a:bevel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