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9906000" cy="6858000" type="A4"/>
  <p:notesSz cx="6858000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12557"/>
    <a:srgbClr val="D60093"/>
    <a:srgbClr val="F90B44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95" autoAdjust="0"/>
    <p:restoredTop sz="94633" autoAdjust="0"/>
  </p:normalViewPr>
  <p:slideViewPr>
    <p:cSldViewPr>
      <p:cViewPr>
        <p:scale>
          <a:sx n="70" d="100"/>
          <a:sy n="70" d="100"/>
        </p:scale>
        <p:origin x="-2514" y="-100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27"/>
            <a:ext cx="84201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08640-19BB-4296-BBA3-572C49B9A8E3}" type="datetimeFigureOut">
              <a:rPr lang="ru-RU" smtClean="0"/>
              <a:t>18.03.2019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8BB22-9ED6-4EA6-94E7-91C0A7C8D7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5304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08640-19BB-4296-BBA3-572C49B9A8E3}" type="datetimeFigureOut">
              <a:rPr lang="ru-RU" smtClean="0"/>
              <a:t>18.03.2019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8BB22-9ED6-4EA6-94E7-91C0A7C8D7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7112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386387" y="366714"/>
            <a:ext cx="1671638" cy="78009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71477" y="366714"/>
            <a:ext cx="4849813" cy="78009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08640-19BB-4296-BBA3-572C49B9A8E3}" type="datetimeFigureOut">
              <a:rPr lang="ru-RU" smtClean="0"/>
              <a:t>18.03.2019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8BB22-9ED6-4EA6-94E7-91C0A7C8D7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1974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08640-19BB-4296-BBA3-572C49B9A8E3}" type="datetimeFigureOut">
              <a:rPr lang="ru-RU" smtClean="0"/>
              <a:t>18.03.2019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8BB22-9ED6-4EA6-94E7-91C0A7C8D7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6592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6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6" y="2906714"/>
            <a:ext cx="8420100" cy="150018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08640-19BB-4296-BBA3-572C49B9A8E3}" type="datetimeFigureOut">
              <a:rPr lang="ru-RU" smtClean="0"/>
              <a:t>18.03.2019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8BB22-9ED6-4EA6-94E7-91C0A7C8D7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7671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71477" y="2133601"/>
            <a:ext cx="3260725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797302" y="2133601"/>
            <a:ext cx="3260725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08640-19BB-4296-BBA3-572C49B9A8E3}" type="datetimeFigureOut">
              <a:rPr lang="ru-RU" smtClean="0"/>
              <a:t>18.03.2019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8BB22-9ED6-4EA6-94E7-91C0A7C8D7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6851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1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5301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3" y="1535113"/>
            <a:ext cx="437858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32113" y="2174875"/>
            <a:ext cx="437858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08640-19BB-4296-BBA3-572C49B9A8E3}" type="datetimeFigureOut">
              <a:rPr lang="ru-RU" smtClean="0"/>
              <a:t>18.03.2019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8BB22-9ED6-4EA6-94E7-91C0A7C8D7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0268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08640-19BB-4296-BBA3-572C49B9A8E3}" type="datetimeFigureOut">
              <a:rPr lang="ru-RU" smtClean="0"/>
              <a:t>18.03.2019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8BB22-9ED6-4EA6-94E7-91C0A7C8D7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5093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08640-19BB-4296-BBA3-572C49B9A8E3}" type="datetimeFigureOut">
              <a:rPr lang="ru-RU" smtClean="0"/>
              <a:t>18.03.2019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8BB22-9ED6-4EA6-94E7-91C0A7C8D7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3821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2" y="273051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72972" y="273051"/>
            <a:ext cx="553773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2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08640-19BB-4296-BBA3-572C49B9A8E3}" type="datetimeFigureOut">
              <a:rPr lang="ru-RU" smtClean="0"/>
              <a:t>18.03.2019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8BB22-9ED6-4EA6-94E7-91C0A7C8D7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7269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1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39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08640-19BB-4296-BBA3-572C49B9A8E3}" type="datetimeFigureOut">
              <a:rPr lang="ru-RU" smtClean="0"/>
              <a:t>18.03.2019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8BB22-9ED6-4EA6-94E7-91C0A7C8D7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8026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808640-19BB-4296-BBA3-572C49B9A8E3}" type="datetimeFigureOut">
              <a:rPr lang="ru-RU" smtClean="0"/>
              <a:t>18.03.2019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58BB22-9ED6-4EA6-94E7-91C0A7C8D7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4119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Picture 2" descr="C:\Users\user\Desktop\ГИА 2019\Большая перемена 23.03\исходники\454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70025" y="-1108075"/>
            <a:ext cx="12847638" cy="9075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17303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user\Desktop\ГИА 2019\Большая перемена 23.03\исходники\45654645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22400" y="-1079500"/>
            <a:ext cx="12752388" cy="9018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009258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127</TotalTime>
  <Words>0</Words>
  <Application>Microsoft Office PowerPoint</Application>
  <PresentationFormat>Лист A4 (210x297 мм)</PresentationFormat>
  <Paragraphs>0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Самохвалова Евгения Владимировна</dc:creator>
  <cp:lastModifiedBy>user</cp:lastModifiedBy>
  <cp:revision>18</cp:revision>
  <cp:lastPrinted>2019-03-15T10:48:35Z</cp:lastPrinted>
  <dcterms:created xsi:type="dcterms:W3CDTF">2019-03-07T06:01:35Z</dcterms:created>
  <dcterms:modified xsi:type="dcterms:W3CDTF">2019-03-18T06:45:24Z</dcterms:modified>
</cp:coreProperties>
</file>