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58" r:id="rId3"/>
    <p:sldId id="269" r:id="rId4"/>
    <p:sldId id="259" r:id="rId5"/>
    <p:sldId id="265" r:id="rId6"/>
    <p:sldId id="266" r:id="rId7"/>
    <p:sldId id="264" r:id="rId8"/>
    <p:sldId id="267" r:id="rId9"/>
    <p:sldId id="261" r:id="rId10"/>
    <p:sldId id="260" r:id="rId11"/>
    <p:sldId id="268" r:id="rId12"/>
    <p:sldId id="262" r:id="rId13"/>
    <p:sldId id="270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93A34-46E9-4D5A-9FA1-3DBA28C1782E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ABE37-166A-4579-98E4-4C7D1D650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8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ABE37-166A-4579-98E4-4C7D1D6502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6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2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6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1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9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8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1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5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8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7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2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C9265AE-E129-4A7D-A3D5-5679EEE2C99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928670"/>
            <a:ext cx="7406640" cy="568772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Районная 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научно-практическая конференция 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молодых исследователей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850064"/>
            <a:ext cx="7786742" cy="1752600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Школа - путешественница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378619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Орлова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филиала МАОУ «Киёвская СОШ»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Памятнинская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630719/v630719441/49a54/XNoBgdaOMrA.jpg"/>
          <p:cNvPicPr>
            <a:picLocks noChangeAspect="1" noChangeArrowheads="1"/>
          </p:cNvPicPr>
          <p:nvPr/>
        </p:nvPicPr>
        <p:blipFill rotWithShape="1">
          <a:blip r:embed="rId2" cstate="print"/>
          <a:srcRect t="14959" b="14115"/>
          <a:stretch/>
        </p:blipFill>
        <p:spPr bwMode="auto">
          <a:xfrm>
            <a:off x="323528" y="116632"/>
            <a:ext cx="7027850" cy="2592288"/>
          </a:xfrm>
          <a:prstGeom prst="rect">
            <a:avLst/>
          </a:prstGeom>
          <a:noFill/>
        </p:spPr>
      </p:pic>
      <p:pic>
        <p:nvPicPr>
          <p:cNvPr id="3" name="Рисунок 2" descr="Картинки по запросу Сайт школы Памятное Ялуторовский район"/>
          <p:cNvPicPr/>
          <p:nvPr/>
        </p:nvPicPr>
        <p:blipFill rotWithShape="1">
          <a:blip r:embed="rId3" cstate="print"/>
          <a:srcRect t="11610"/>
          <a:stretch/>
        </p:blipFill>
        <p:spPr bwMode="auto">
          <a:xfrm>
            <a:off x="2123728" y="3299987"/>
            <a:ext cx="6603076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79498" y="2708920"/>
            <a:ext cx="6171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Современное здание </a:t>
            </a:r>
            <a:r>
              <a:rPr lang="ru-RU" sz="2000" dirty="0" err="1"/>
              <a:t>Памятнинской</a:t>
            </a:r>
            <a:r>
              <a:rPr lang="ru-RU" sz="2000" dirty="0"/>
              <a:t> средней школы.</a:t>
            </a:r>
          </a:p>
          <a:p>
            <a:r>
              <a:rPr lang="ru-RU" sz="2000" dirty="0"/>
              <a:t> </a:t>
            </a:r>
          </a:p>
        </p:txBody>
      </p:sp>
      <p:pic>
        <p:nvPicPr>
          <p:cNvPr id="5" name="Picture 2" descr="C:\Users\User\Pictures\2013-01-30 2\2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4" t="6687" r="20488" b="45899"/>
          <a:stretch/>
        </p:blipFill>
        <p:spPr bwMode="auto">
          <a:xfrm>
            <a:off x="7596336" y="188640"/>
            <a:ext cx="1430248" cy="1767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638617/v638617189/1892d/mzrZEj9qE2w.jpg"/>
          <p:cNvPicPr>
            <a:picLocks noChangeAspect="1" noChangeArrowheads="1"/>
          </p:cNvPicPr>
          <p:nvPr/>
        </p:nvPicPr>
        <p:blipFill>
          <a:blip r:embed="rId2" cstate="print"/>
          <a:srcRect l="54673" t="10448" r="1589"/>
          <a:stretch>
            <a:fillRect/>
          </a:stretch>
        </p:blipFill>
        <p:spPr bwMode="auto">
          <a:xfrm>
            <a:off x="5089214" y="423963"/>
            <a:ext cx="3574403" cy="4874186"/>
          </a:xfrm>
          <a:prstGeom prst="rect">
            <a:avLst/>
          </a:prstGeom>
          <a:noFill/>
        </p:spPr>
      </p:pic>
      <p:pic>
        <p:nvPicPr>
          <p:cNvPr id="2" name="Picture 2" descr="https://pp.userapi.com/c639619/v639619067/4149/WJ4iUl8mQ2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502316" cy="30003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496" y="318901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Я – ученица 1 класса </a:t>
            </a:r>
            <a:r>
              <a:rPr lang="ru-RU" sz="2000" dirty="0" err="1" smtClean="0"/>
              <a:t>Памятнинской</a:t>
            </a:r>
            <a:r>
              <a:rPr lang="ru-RU" sz="2000" dirty="0" smtClean="0"/>
              <a:t> школы</a:t>
            </a:r>
          </a:p>
          <a:p>
            <a:pPr algn="ctr"/>
            <a:r>
              <a:rPr lang="ru-RU" sz="2000" dirty="0" smtClean="0"/>
              <a:t>2017 год</a:t>
            </a:r>
            <a:endParaRPr lang="ru-RU" sz="2000" dirty="0"/>
          </a:p>
        </p:txBody>
      </p:sp>
      <p:pic>
        <p:nvPicPr>
          <p:cNvPr id="5" name="Рисунок 4" descr="Картинки по запросу Сайт школы Памятное Ялуторовский район"/>
          <p:cNvPicPr/>
          <p:nvPr/>
        </p:nvPicPr>
        <p:blipFill rotWithShape="1">
          <a:blip r:embed="rId4" cstate="print"/>
          <a:srcRect t="11610"/>
          <a:stretch/>
        </p:blipFill>
        <p:spPr bwMode="auto">
          <a:xfrm>
            <a:off x="179512" y="4077072"/>
            <a:ext cx="457432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20170417_1429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4"/>
          <a:stretch/>
        </p:blipFill>
        <p:spPr bwMode="auto">
          <a:xfrm>
            <a:off x="179512" y="816058"/>
            <a:ext cx="4251902" cy="297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20170417_143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8291" r="15025"/>
          <a:stretch/>
        </p:blipFill>
        <p:spPr bwMode="auto">
          <a:xfrm>
            <a:off x="2051720" y="4003323"/>
            <a:ext cx="4032448" cy="26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aumEcn3nja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9" r="12355"/>
          <a:stretch/>
        </p:blipFill>
        <p:spPr bwMode="auto">
          <a:xfrm>
            <a:off x="3491880" y="-480003"/>
            <a:ext cx="4055857" cy="297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1413" y="2517707"/>
            <a:ext cx="476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Наши классы, комфортные и удобные, </a:t>
            </a:r>
            <a:r>
              <a:rPr lang="ru-RU" dirty="0" smtClean="0"/>
              <a:t>оснащены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необходимой техникой </a:t>
            </a:r>
          </a:p>
        </p:txBody>
      </p:sp>
      <p:pic>
        <p:nvPicPr>
          <p:cNvPr id="7" name="Picture 3" descr="C:\Users\admin\Desktop\Nfyz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t="19629"/>
          <a:stretch/>
        </p:blipFill>
        <p:spPr bwMode="auto">
          <a:xfrm>
            <a:off x="5144365" y="3441037"/>
            <a:ext cx="4054764" cy="25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esktop\Орлова таня\DSC096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16591" r="7813" b="16251"/>
          <a:stretch/>
        </p:blipFill>
        <p:spPr bwMode="auto">
          <a:xfrm>
            <a:off x="225933" y="207336"/>
            <a:ext cx="5640627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Коркины\Desktop\Школа 2.jpg"/>
          <p:cNvPicPr/>
          <p:nvPr/>
        </p:nvPicPr>
        <p:blipFill rotWithShape="1">
          <a:blip r:embed="rId3" cstate="print"/>
          <a:srcRect l="30741" t="41745" r="26096" b="35328"/>
          <a:stretch/>
        </p:blipFill>
        <p:spPr bwMode="auto">
          <a:xfrm>
            <a:off x="2012246" y="2348881"/>
            <a:ext cx="5416137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Картинки по запросу Сайт школы Памятное Ялуторовский район"/>
          <p:cNvPicPr/>
          <p:nvPr/>
        </p:nvPicPr>
        <p:blipFill rotWithShape="1">
          <a:blip r:embed="rId4" cstate="print"/>
          <a:srcRect t="11610"/>
          <a:stretch/>
        </p:blipFill>
        <p:spPr bwMode="auto">
          <a:xfrm>
            <a:off x="3635896" y="4581128"/>
            <a:ext cx="5400600" cy="1872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8891" y="234888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1929-1961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3600" y="450912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1961-1985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329" y="6363414"/>
            <a:ext cx="286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1985-2017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6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628800"/>
            <a:ext cx="568863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600" b="1" i="1" dirty="0">
              <a:ln w="1143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28662" y="285728"/>
            <a:ext cx="807249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 нашей работы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выяснить, является ли современное здание школы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селе Памятное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единственным со дня её основания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Собрать как можно больше сведений  обо всех зданиях, где находилась школа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Узнать, какие здания сохранились до нашего времени, и что в них находится сейчас.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Встретиться с местными жителями и узнать об истории появления школы в с.Памятное.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фотографии домов, в которых находилась школа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 в селе Памятное не всегда находилась на том месте, где расположена сейчас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школьных зданий в селе Памятное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Орлова таня\DSC096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16591" r="7813" b="16251"/>
          <a:stretch/>
        </p:blipFill>
        <p:spPr bwMode="auto">
          <a:xfrm>
            <a:off x="1187624" y="332656"/>
            <a:ext cx="6768752" cy="4246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4941168"/>
            <a:ext cx="3134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Первая школа 1929 – 1961 год</a:t>
            </a:r>
          </a:p>
          <a:p>
            <a:r>
              <a:rPr lang="ru-RU" dirty="0" smtClean="0"/>
              <a:t>Акварель. </a:t>
            </a:r>
            <a:r>
              <a:rPr lang="ru-RU" dirty="0" err="1" smtClean="0"/>
              <a:t>Канаткин</a:t>
            </a:r>
            <a:r>
              <a:rPr lang="ru-RU" dirty="0" smtClean="0"/>
              <a:t> Антон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50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Учитель\Desktop\Новая папка\DSC0961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 bwMode="auto">
          <a:xfrm>
            <a:off x="1835696" y="332656"/>
            <a:ext cx="6230620" cy="4146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5085184"/>
            <a:ext cx="6230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Дом по улице Школьная,1, </a:t>
            </a:r>
            <a:endParaRPr lang="ru-RU" sz="2400" dirty="0" smtClean="0"/>
          </a:p>
          <a:p>
            <a:pPr algn="ctr"/>
            <a:r>
              <a:rPr lang="ru-RU" sz="2400" dirty="0" smtClean="0"/>
              <a:t>на </a:t>
            </a:r>
            <a:r>
              <a:rPr lang="ru-RU" sz="2400" dirty="0"/>
              <a:t>месте которого </a:t>
            </a:r>
          </a:p>
          <a:p>
            <a:pPr algn="ctr"/>
            <a:r>
              <a:rPr lang="ru-RU" sz="2400" dirty="0"/>
              <a:t>находилась начальная 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ркины\Desktop\Школа 2.jpg"/>
          <p:cNvPicPr/>
          <p:nvPr/>
        </p:nvPicPr>
        <p:blipFill rotWithShape="1">
          <a:blip r:embed="rId2" cstate="print"/>
          <a:srcRect l="30741" t="41745" r="26096" b="35328"/>
          <a:stretch/>
        </p:blipFill>
        <p:spPr bwMode="auto">
          <a:xfrm>
            <a:off x="323528" y="188640"/>
            <a:ext cx="6311265" cy="2489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C:\Users\Коркины\Desktop\Школа 1.jpg"/>
          <p:cNvPicPr/>
          <p:nvPr/>
        </p:nvPicPr>
        <p:blipFill rotWithShape="1">
          <a:blip r:embed="rId3" cstate="print"/>
          <a:srcRect l="40060" t="27203" r="40406" b="34335"/>
          <a:stretch/>
        </p:blipFill>
        <p:spPr bwMode="auto">
          <a:xfrm rot="5400000">
            <a:off x="4640191" y="1457408"/>
            <a:ext cx="2415226" cy="6296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92384" y="2835611"/>
            <a:ext cx="6004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Здание восьмилетней школы с «</a:t>
            </a:r>
            <a:r>
              <a:rPr lang="ru-RU" sz="2400" dirty="0" err="1"/>
              <a:t>пристроем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354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9096" y="46076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Ковалёва Зоя Андреевна,</a:t>
            </a:r>
          </a:p>
          <a:p>
            <a:pPr algn="ctr"/>
            <a:r>
              <a:rPr lang="ru-RU" sz="2400" dirty="0"/>
              <a:t>  </a:t>
            </a:r>
            <a:r>
              <a:rPr lang="ru-RU" sz="2400" dirty="0" smtClean="0"/>
              <a:t> </a:t>
            </a:r>
            <a:r>
              <a:rPr lang="ru-RU" sz="2400" dirty="0"/>
              <a:t>директор восьмилетней школы в селе Памятное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1644"/>
          <a:stretch/>
        </p:blipFill>
        <p:spPr bwMode="auto">
          <a:xfrm>
            <a:off x="1696826" y="260648"/>
            <a:ext cx="6043026" cy="434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4720670" y="1448208"/>
            <a:ext cx="93610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Коркины\Desktop\Школа 2.jpg"/>
          <p:cNvPicPr/>
          <p:nvPr/>
        </p:nvPicPr>
        <p:blipFill rotWithShape="1">
          <a:blip r:embed="rId3" cstate="print"/>
          <a:srcRect l="30741" t="41745" r="26096" b="35328"/>
          <a:stretch/>
        </p:blipFill>
        <p:spPr bwMode="auto">
          <a:xfrm>
            <a:off x="6588225" y="5517232"/>
            <a:ext cx="2071928" cy="954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2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370" y="260648"/>
            <a:ext cx="749808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Pictures\2013-01-30 2\2 0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5" r="14776" b="32701"/>
          <a:stretch/>
        </p:blipFill>
        <p:spPr bwMode="auto">
          <a:xfrm>
            <a:off x="1475656" y="188640"/>
            <a:ext cx="3713987" cy="5122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2276872"/>
            <a:ext cx="3744416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Мальцева Тамара Георгиевна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Директор восьмилетней школы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6" name="Рисунок 5" descr="C:\Users\Коркины\Desktop\Школа 2.jpg"/>
          <p:cNvPicPr/>
          <p:nvPr/>
        </p:nvPicPr>
        <p:blipFill rotWithShape="1">
          <a:blip r:embed="rId3" cstate="print"/>
          <a:srcRect l="30741" t="41745" r="26096" b="35328"/>
          <a:stretch/>
        </p:blipFill>
        <p:spPr bwMode="auto">
          <a:xfrm>
            <a:off x="6372200" y="5445224"/>
            <a:ext cx="2272649" cy="1098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9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Учитель\Desktop\Новая папка\DSC096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 b="40504"/>
          <a:stretch/>
        </p:blipFill>
        <p:spPr bwMode="auto">
          <a:xfrm>
            <a:off x="1259632" y="317027"/>
            <a:ext cx="6489065" cy="343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4149080"/>
            <a:ext cx="6705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Пристрой средней школы по улице Ворошилова, </a:t>
            </a:r>
          </a:p>
          <a:p>
            <a:pPr algn="ctr"/>
            <a:r>
              <a:rPr lang="ru-RU" sz="2400" dirty="0"/>
              <a:t>сохранившийся до нашего времени</a:t>
            </a:r>
          </a:p>
        </p:txBody>
      </p:sp>
      <p:pic>
        <p:nvPicPr>
          <p:cNvPr id="5" name="Рисунок 4" descr="C:\Users\Коркины\Desktop\Школа 1.jpg"/>
          <p:cNvPicPr/>
          <p:nvPr/>
        </p:nvPicPr>
        <p:blipFill rotWithShape="1">
          <a:blip r:embed="rId3" cstate="print"/>
          <a:srcRect l="40060" t="27203" r="44186" b="46816"/>
          <a:stretch/>
        </p:blipFill>
        <p:spPr bwMode="auto">
          <a:xfrm rot="5400000">
            <a:off x="6999933" y="4745482"/>
            <a:ext cx="1224135" cy="2479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2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нтерна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" r="22222" b="37509"/>
          <a:stretch/>
        </p:blipFill>
        <p:spPr bwMode="auto">
          <a:xfrm>
            <a:off x="1371844" y="260648"/>
            <a:ext cx="7112000" cy="39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450912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Ранее на этом месте стоял интернат для детей. Сейчас здесь находится новый </a:t>
            </a:r>
            <a:r>
              <a:rPr lang="ru-RU" sz="2400" dirty="0" smtClean="0"/>
              <a:t>четырех квартирный </a:t>
            </a:r>
            <a:r>
              <a:rPr lang="ru-RU" sz="2400" dirty="0" smtClean="0"/>
              <a:t>жилой  дом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ариант_02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Вариант_02</Template>
  <TotalTime>203</TotalTime>
  <Words>132</Words>
  <Application>Microsoft Office PowerPoint</Application>
  <PresentationFormat>Экран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Вариант_02</vt:lpstr>
      <vt:lpstr>Районная  научно-практическая конференция  молодых исследователей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Районная  научно-практическая конференция  молодых исследователей</dc:title>
  <dc:creator>Коркины</dc:creator>
  <cp:lastModifiedBy>Учитель</cp:lastModifiedBy>
  <cp:revision>26</cp:revision>
  <dcterms:created xsi:type="dcterms:W3CDTF">2017-04-15T12:05:11Z</dcterms:created>
  <dcterms:modified xsi:type="dcterms:W3CDTF">2017-05-03T09:15:27Z</dcterms:modified>
</cp:coreProperties>
</file>