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1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6C43-9B01-4CE8-9A31-C423D15F695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83AE-8F56-4BE4-A6C4-5BEF7C86EC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6C43-9B01-4CE8-9A31-C423D15F695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83AE-8F56-4BE4-A6C4-5BEF7C86E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6C43-9B01-4CE8-9A31-C423D15F695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83AE-8F56-4BE4-A6C4-5BEF7C86E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6C43-9B01-4CE8-9A31-C423D15F695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83AE-8F56-4BE4-A6C4-5BEF7C86EC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6C43-9B01-4CE8-9A31-C423D15F695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83AE-8F56-4BE4-A6C4-5BEF7C86E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6C43-9B01-4CE8-9A31-C423D15F695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83AE-8F56-4BE4-A6C4-5BEF7C86EC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6C43-9B01-4CE8-9A31-C423D15F695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83AE-8F56-4BE4-A6C4-5BEF7C86EC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6C43-9B01-4CE8-9A31-C423D15F695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83AE-8F56-4BE4-A6C4-5BEF7C86E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6C43-9B01-4CE8-9A31-C423D15F695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83AE-8F56-4BE4-A6C4-5BEF7C86E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6C43-9B01-4CE8-9A31-C423D15F695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83AE-8F56-4BE4-A6C4-5BEF7C86E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6C43-9B01-4CE8-9A31-C423D15F695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83AE-8F56-4BE4-A6C4-5BEF7C86EC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056C43-9B01-4CE8-9A31-C423D15F695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F583AE-8F56-4BE4-A6C4-5BEF7C86E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01" y="1833365"/>
            <a:ext cx="6392437" cy="391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4624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VI </a:t>
            </a:r>
            <a:r>
              <a:rPr lang="ru-RU" sz="2400" dirty="0" smtClean="0">
                <a:solidFill>
                  <a:srgbClr val="002060"/>
                </a:solidFill>
              </a:rPr>
              <a:t>Областной фестиваль-конкурс детских тематических проектов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«Питание и здоровье»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«Живи в движении»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085184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002060"/>
                </a:solidFill>
              </a:rPr>
              <a:t>Рубба</a:t>
            </a:r>
            <a:r>
              <a:rPr lang="ru-RU" sz="2400" dirty="0" smtClean="0">
                <a:solidFill>
                  <a:srgbClr val="002060"/>
                </a:solidFill>
              </a:rPr>
              <a:t> Кира Алексеевна,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ученица 2 «А» класса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филиала МАОУ «</a:t>
            </a:r>
            <a:r>
              <a:rPr lang="ru-RU" sz="2400" dirty="0" err="1" smtClean="0">
                <a:solidFill>
                  <a:srgbClr val="002060"/>
                </a:solidFill>
              </a:rPr>
              <a:t>Киёвская</a:t>
            </a:r>
            <a:r>
              <a:rPr lang="ru-RU" sz="2400" dirty="0" smtClean="0">
                <a:solidFill>
                  <a:srgbClr val="002060"/>
                </a:solidFill>
              </a:rPr>
              <a:t> СОШ»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« </a:t>
            </a:r>
            <a:r>
              <a:rPr lang="ru-RU" sz="2400" dirty="0" err="1" smtClean="0">
                <a:solidFill>
                  <a:srgbClr val="002060"/>
                </a:solidFill>
              </a:rPr>
              <a:t>Памятнинская</a:t>
            </a:r>
            <a:r>
              <a:rPr lang="ru-RU" sz="2400" dirty="0" smtClean="0">
                <a:solidFill>
                  <a:srgbClr val="002060"/>
                </a:solidFill>
              </a:rPr>
              <a:t> средняя общеобразовательная школа»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G:\ПРО ДВИЖЕНИЕ\Черлидинг 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9" r="8186" b="36194"/>
          <a:stretch/>
        </p:blipFill>
        <p:spPr bwMode="auto">
          <a:xfrm>
            <a:off x="529226" y="4697221"/>
            <a:ext cx="3261012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:\ПРО ДВИЖЕНИЕ\Черлидинг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" t="9173" r="31029" b="15771"/>
          <a:stretch/>
        </p:blipFill>
        <p:spPr bwMode="auto">
          <a:xfrm>
            <a:off x="2987824" y="2155208"/>
            <a:ext cx="3240360" cy="23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ПРО ДВИЖЕНИЕ\Черлидинг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4" t="17681" r="8985" b="10958"/>
          <a:stretch/>
        </p:blipFill>
        <p:spPr bwMode="auto">
          <a:xfrm>
            <a:off x="683568" y="1052736"/>
            <a:ext cx="2952328" cy="223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ПРО ДВИЖЕНИЕ\Черлидинг 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7" t="6821" r="17228" b="29181"/>
          <a:stretch/>
        </p:blipFill>
        <p:spPr bwMode="auto">
          <a:xfrm>
            <a:off x="140181" y="3013508"/>
            <a:ext cx="2670950" cy="211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31072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ЧЕРЛИДИНГ- вид спорта, который сочетает в себе элементы шоу и зрелищных видов спорта (танцы, гимнастика и акробатика)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079" name="Picture 7" descr="C:\Users\Учитель\Desktop\Downloads\image-0-02-05-47a4ab411bd59b94a3109ee9f93b8e651b1638df1373c2c612b5bbc4633166d7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392" y="984652"/>
            <a:ext cx="1922397" cy="341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ПРО ДВИЖЕНИЕ\Черлидинг 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6" t="24673" r="12308" b="25030"/>
          <a:stretch/>
        </p:blipFill>
        <p:spPr bwMode="auto">
          <a:xfrm>
            <a:off x="3995936" y="4318949"/>
            <a:ext cx="4464496" cy="25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8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Гимнастика и </a:t>
            </a:r>
            <a:r>
              <a:rPr lang="ru-RU" dirty="0" err="1" smtClean="0"/>
              <a:t>физминутки</a:t>
            </a:r>
            <a:endParaRPr lang="ru-RU" dirty="0"/>
          </a:p>
        </p:txBody>
      </p:sp>
      <p:pic>
        <p:nvPicPr>
          <p:cNvPr id="1026" name="Picture 2" descr="https://ds04.infourok.ru/uploads/ex/0b57/0006124e-960373b8/hello_html_m20bd24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1" b="45443"/>
          <a:stretch/>
        </p:blipFill>
        <p:spPr bwMode="auto">
          <a:xfrm>
            <a:off x="4761707" y="5530961"/>
            <a:ext cx="1192903" cy="647358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Учитель\Desktop\Новая папка\DSC098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t="34116" b="6565"/>
          <a:stretch/>
        </p:blipFill>
        <p:spPr bwMode="auto">
          <a:xfrm>
            <a:off x="140691" y="72058"/>
            <a:ext cx="2928043" cy="180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Учитель\Desktop\Новая папка\DSC098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33" r="11788" b="14886"/>
          <a:stretch/>
        </p:blipFill>
        <p:spPr bwMode="auto">
          <a:xfrm>
            <a:off x="323528" y="4149080"/>
            <a:ext cx="4409579" cy="199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Учитель\Desktop\Новая папка\DSC0986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t="29084" r="3978" b="21619"/>
          <a:stretch/>
        </p:blipFill>
        <p:spPr bwMode="auto">
          <a:xfrm>
            <a:off x="176276" y="2073424"/>
            <a:ext cx="4198850" cy="183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итель\Desktop\Новая папка\DSC0986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8" t="37387" b="7386"/>
          <a:stretch/>
        </p:blipFill>
        <p:spPr bwMode="auto">
          <a:xfrm>
            <a:off x="3002357" y="589330"/>
            <a:ext cx="2803457" cy="199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Учитель\Desktop\Новая папка\DSC0987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8" t="24590" r="18295" b="5481"/>
          <a:stretch/>
        </p:blipFill>
        <p:spPr bwMode="auto">
          <a:xfrm>
            <a:off x="6535928" y="1280693"/>
            <a:ext cx="2569867" cy="264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Учитель\Desktop\Новая папка\DSC0987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7" t="9837" r="42373" b="9837"/>
          <a:stretch/>
        </p:blipFill>
        <p:spPr bwMode="auto">
          <a:xfrm>
            <a:off x="4761707" y="2684229"/>
            <a:ext cx="1940470" cy="262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Учитель\Desktop\Новая папка\DSC0987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t="18763" b="9772"/>
          <a:stretch/>
        </p:blipFill>
        <p:spPr bwMode="auto">
          <a:xfrm>
            <a:off x="5954610" y="4301378"/>
            <a:ext cx="3066592" cy="181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78156" y="80256"/>
            <a:ext cx="5792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Делаем зарядку и физкультминутки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Учитель\Desktop\Новая папка\DSC098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9" t="50738" r="25966" b="3637"/>
          <a:stretch/>
        </p:blipFill>
        <p:spPr bwMode="auto">
          <a:xfrm rot="20906011">
            <a:off x="161228" y="3467302"/>
            <a:ext cx="4181770" cy="28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Учитель\Desktop\Новая папка\DSC098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8" t="11259" r="32873" b="6694"/>
          <a:stretch/>
        </p:blipFill>
        <p:spPr bwMode="auto">
          <a:xfrm>
            <a:off x="2195736" y="12576"/>
            <a:ext cx="2733243" cy="429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DCIM\101MSDCF\DSC098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375">
            <a:off x="4814114" y="1085039"/>
            <a:ext cx="408391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7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Выставка рисунков и песни</a:t>
            </a:r>
            <a:endParaRPr lang="ru-RU" dirty="0"/>
          </a:p>
        </p:txBody>
      </p:sp>
      <p:pic>
        <p:nvPicPr>
          <p:cNvPr id="3075" name="Picture 3" descr="C:\Users\Учитель\Desktop\Новая папка\DSC098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1" r="2193" b="30216"/>
          <a:stretch/>
        </p:blipFill>
        <p:spPr bwMode="auto">
          <a:xfrm>
            <a:off x="251520" y="1412776"/>
            <a:ext cx="8848942" cy="517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Учитель\Desktop\Новая папка\DSC098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1" r="8060" b="28857"/>
          <a:stretch/>
        </p:blipFill>
        <p:spPr bwMode="auto">
          <a:xfrm>
            <a:off x="104982" y="116632"/>
            <a:ext cx="3717135" cy="206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404664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Выставка рисунков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6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Учитель\Desktop\Downloads\IMG_20171225_1246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5" r="20644"/>
          <a:stretch/>
        </p:blipFill>
        <p:spPr bwMode="auto">
          <a:xfrm>
            <a:off x="6357641" y="260648"/>
            <a:ext cx="2668937" cy="191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:\ПРО ДВИЖЕНИЕ\DSC098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760714" cy="282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G:\ПРО ДВИЖЕНИЕ\DSC097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" y="378904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Учитель\Desktop\Downloads\IMG_20171225_12425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6" t="27924" r="5517"/>
          <a:stretch/>
        </p:blipFill>
        <p:spPr bwMode="auto">
          <a:xfrm>
            <a:off x="5580112" y="1916832"/>
            <a:ext cx="2448272" cy="202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33265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Играем в подвижные игры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9" name="Picture 3" descr="C:\Users\Учитель\Desktop\Downloads\IMG_20180213_1042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5659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Учитель\Desktop\Downloads\IMG_20180216_13101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9" r="19653" b="9575"/>
          <a:stretch/>
        </p:blipFill>
        <p:spPr bwMode="auto">
          <a:xfrm>
            <a:off x="4427984" y="4040743"/>
            <a:ext cx="4069715" cy="278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1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111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Спортивный праздник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G:\ПРО ДВИЖЕНИЕ\ЧаепитиСнежная карусель\DSC095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214290"/>
            <a:ext cx="3333775" cy="25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:\ПРО ДВИЖЕНИЕ\ЧаепитиСнежная карусель\DSC0956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26710"/>
          <a:stretch/>
        </p:blipFill>
        <p:spPr bwMode="auto">
          <a:xfrm>
            <a:off x="2786050" y="571480"/>
            <a:ext cx="3191802" cy="254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:\ПРО ДВИЖЕНИЕ\ЧаепитиСнежная карусель\DSC0956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7" r="26748"/>
          <a:stretch/>
        </p:blipFill>
        <p:spPr bwMode="auto">
          <a:xfrm>
            <a:off x="214282" y="785794"/>
            <a:ext cx="2731919" cy="23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G:\ПРО ДВИЖЕНИЕ\ЧаепитиСнежная карусель\DSC0957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4" r="22277"/>
          <a:stretch/>
        </p:blipFill>
        <p:spPr bwMode="auto">
          <a:xfrm>
            <a:off x="1357290" y="2571744"/>
            <a:ext cx="3035997" cy="270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ПРО ДВИЖЕНИЕ\ЧаепитиСнежная карусель\DSC0956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571744"/>
            <a:ext cx="3831269" cy="2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ПРО ДВИЖЕНИЕ\ЧаепитиСнежная карусель\DSC0956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0" t="10048"/>
          <a:stretch/>
        </p:blipFill>
        <p:spPr bwMode="auto">
          <a:xfrm>
            <a:off x="2786050" y="4540935"/>
            <a:ext cx="2940358" cy="231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4851857"/>
            <a:ext cx="3024336" cy="2006143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etskie-pesni-o-sporte-sportivnaya-sem-y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9109.6464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7858148" y="6000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27092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4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709</TotalTime>
  <Words>80</Words>
  <Application>Microsoft Office PowerPoint</Application>
  <PresentationFormat>Экран (4:3)</PresentationFormat>
  <Paragraphs>14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User</cp:lastModifiedBy>
  <cp:revision>52</cp:revision>
  <dcterms:created xsi:type="dcterms:W3CDTF">2018-02-27T04:51:13Z</dcterms:created>
  <dcterms:modified xsi:type="dcterms:W3CDTF">2018-03-26T13:15:58Z</dcterms:modified>
</cp:coreProperties>
</file>