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8"/>
  </p:notesMasterIdLst>
  <p:sldIdLst>
    <p:sldId id="256" r:id="rId2"/>
    <p:sldId id="258" r:id="rId3"/>
    <p:sldId id="272" r:id="rId4"/>
    <p:sldId id="269" r:id="rId5"/>
    <p:sldId id="270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3"/>
  </p:normalViewPr>
  <p:slideViewPr>
    <p:cSldViewPr snapToGrid="0">
      <p:cViewPr>
        <p:scale>
          <a:sx n="70" d="100"/>
          <a:sy n="70" d="100"/>
        </p:scale>
        <p:origin x="13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2752E-6724-8F4E-AC50-3DE88B416881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19077-996C-CA46-B443-1217C08A4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2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9077-996C-CA46-B443-1217C08A4F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5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8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19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1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28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3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3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2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4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1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9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9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4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0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B85A-B35E-44DD-9854-38E0A260324A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4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CDFB4-B36B-4DD3-ABBB-D32358D07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188" y="160420"/>
            <a:ext cx="9917723" cy="1152502"/>
          </a:xfrm>
        </p:spPr>
        <p:txBody>
          <a:bodyPr>
            <a:normAutofit/>
          </a:bodyPr>
          <a:lstStyle/>
          <a:p>
            <a:r>
              <a:rPr lang="ru-RU" sz="3200" b="1" dirty="0"/>
              <a:t>Всероссийские акции в формате </a:t>
            </a:r>
            <a:br>
              <a:rPr lang="ru-RU" sz="3200" b="1" dirty="0"/>
            </a:br>
            <a:r>
              <a:rPr lang="ru-RU" sz="3200" b="1" dirty="0"/>
              <a:t>«Дни единых действий»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62" t="-199" b="-1"/>
          <a:stretch/>
        </p:blipFill>
        <p:spPr>
          <a:xfrm>
            <a:off x="-27296" y="-13648"/>
            <a:ext cx="12219296" cy="68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9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5484" y="-11177"/>
            <a:ext cx="12197484" cy="6880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69FA7-A0E9-41AD-A7D8-0E5BE1A6D1BB}"/>
              </a:ext>
            </a:extLst>
          </p:cNvPr>
          <p:cNvSpPr txBox="1"/>
          <p:nvPr/>
        </p:nvSpPr>
        <p:spPr>
          <a:xfrm>
            <a:off x="348516" y="942945"/>
            <a:ext cx="66254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Формат № 1.</a:t>
            </a:r>
          </a:p>
          <a:p>
            <a: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Развлекательно-познавательная викторина </a:t>
            </a:r>
            <a:b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«День Государственного Флага»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348516" y="2268508"/>
            <a:ext cx="11183841" cy="3528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22 августа 2020 года в 11:00 по московскому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времени в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официальной группе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Российского движения школьников в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социальной сети «</a:t>
            </a:r>
            <a:r>
              <a:rPr lang="ru-RU" sz="2200" dirty="0" err="1">
                <a:solidFill>
                  <a:schemeClr val="bg1"/>
                </a:solidFill>
                <a:latin typeface="PT Sans" panose="020B0503020203020204" pitchFamily="34" charset="-52"/>
              </a:rPr>
              <a:t>ВКонтакте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» (</a:t>
            </a:r>
            <a:r>
              <a:rPr lang="en-US" sz="2200" dirty="0" err="1">
                <a:solidFill>
                  <a:schemeClr val="bg1"/>
                </a:solidFill>
                <a:latin typeface="PT Sans" panose="020B0503020203020204" pitchFamily="34" charset="-52"/>
              </a:rPr>
              <a:t>skm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_</a:t>
            </a:r>
            <a:r>
              <a:rPr lang="en-US" sz="2200" dirty="0" err="1">
                <a:solidFill>
                  <a:schemeClr val="bg1"/>
                </a:solidFill>
                <a:latin typeface="PT Sans" panose="020B0503020203020204" pitchFamily="34" charset="-52"/>
              </a:rPr>
              <a:t>rus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)</a:t>
            </a:r>
            <a:b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пройдет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прямой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эфир. В рамках него пройдет игра-викторина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на знание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фактов</a:t>
            </a:r>
            <a:b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о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Государственной символике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страны.</a:t>
            </a:r>
          </a:p>
          <a:p>
            <a:endParaRPr lang="ru-RU" sz="2200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Участие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в викторине индивидуальное, общее количество участников до 500 человек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Для участия необходимо заранее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зарегистрироваться на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платформе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проведения</a:t>
            </a:r>
            <a:b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игры-викторины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(myquiz.ru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).</a:t>
            </a:r>
            <a:b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10 участников-победителей, набравших наибольшее количество баллов, получат памятные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подарки от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Российского движения школьников. </a:t>
            </a:r>
            <a:endParaRPr lang="en-US" sz="2200" dirty="0">
              <a:solidFill>
                <a:schemeClr val="bg1"/>
              </a:solidFill>
              <a:latin typeface="PT Sans" panose="020B0503020203020204" pitchFamily="34" charset="-52"/>
              <a:ea typeface="+mn-ea"/>
              <a:cs typeface="+mn-cs"/>
            </a:endParaRPr>
          </a:p>
        </p:txBody>
      </p:sp>
      <p:pic>
        <p:nvPicPr>
          <p:cNvPr id="10" name="Google Shape;91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664966" y="2556"/>
            <a:ext cx="1415416" cy="1415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74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9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5484" y="-21105"/>
            <a:ext cx="12197484" cy="6880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69FA7-A0E9-41AD-A7D8-0E5BE1A6D1BB}"/>
              </a:ext>
            </a:extLst>
          </p:cNvPr>
          <p:cNvSpPr txBox="1"/>
          <p:nvPr/>
        </p:nvSpPr>
        <p:spPr>
          <a:xfrm>
            <a:off x="348516" y="942945"/>
            <a:ext cx="66254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Формат № </a:t>
            </a:r>
            <a:r>
              <a:rPr lang="ru-RU" sz="3600" dirty="0" smtClean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2.</a:t>
            </a:r>
            <a:endParaRPr lang="ru-RU" sz="3600" dirty="0">
              <a:solidFill>
                <a:schemeClr val="bg1"/>
              </a:solidFill>
              <a:latin typeface="Peach Milk 2.0" pitchFamily="50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Акция «Стань первооткрывателем!»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348516" y="2268508"/>
            <a:ext cx="11183841" cy="3528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chemeClr val="bg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r>
              <a:rPr lang="ru-RU" dirty="0"/>
              <a:t>Участнику предлагается почувствовать себя </a:t>
            </a:r>
            <a:r>
              <a:rPr lang="ru-RU" dirty="0" smtClean="0"/>
              <a:t>первооткрывателем</a:t>
            </a:r>
            <a:r>
              <a:rPr lang="ru-RU" dirty="0"/>
              <a:t>, который водружает флаг на новой «высоте». В рамках Акции участнику самому предстоит </a:t>
            </a:r>
            <a:r>
              <a:rPr lang="ru-RU" dirty="0" smtClean="0"/>
              <a:t>определить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себя эту «высоту». Ей может стать место в </a:t>
            </a:r>
            <a:r>
              <a:rPr lang="ru-RU" dirty="0" smtClean="0"/>
              <a:t>городе, в </a:t>
            </a:r>
            <a:r>
              <a:rPr lang="ru-RU" dirty="0"/>
              <a:t>котором он еще ни разу не был, или гора книг, которую ему наконец-то удалось «покорить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Участнику необходимо выложить на своей страничке в социальной сети «</a:t>
            </a:r>
            <a:r>
              <a:rPr lang="ru-RU" dirty="0" err="1"/>
              <a:t>Вконтакте</a:t>
            </a:r>
            <a:r>
              <a:rPr lang="ru-RU" dirty="0"/>
              <a:t>» и/или «</a:t>
            </a:r>
            <a:r>
              <a:rPr lang="en-US" dirty="0"/>
              <a:t>Instagram</a:t>
            </a:r>
            <a:r>
              <a:rPr lang="ru-RU" dirty="0"/>
              <a:t>» пост, с фотографией, на которой он </a:t>
            </a:r>
            <a:r>
              <a:rPr lang="ru-RU" dirty="0" smtClean="0"/>
              <a:t>запечатлен с </a:t>
            </a:r>
            <a:r>
              <a:rPr lang="ru-RU" dirty="0"/>
              <a:t>флагом, водруженным на личной «высоте», а также добавить сопровождающий текст, описывающий, что значит это открытие для </a:t>
            </a:r>
            <a:r>
              <a:rPr lang="ru-RU" dirty="0" smtClean="0"/>
              <a:t>участника.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Обязательно </a:t>
            </a:r>
            <a:r>
              <a:rPr lang="ru-RU" dirty="0"/>
              <a:t>наличие </a:t>
            </a:r>
            <a:r>
              <a:rPr lang="ru-RU" dirty="0" err="1"/>
              <a:t>хештегов</a:t>
            </a:r>
            <a:r>
              <a:rPr lang="ru-RU" dirty="0"/>
              <a:t> акции #РДШ #</a:t>
            </a:r>
            <a:r>
              <a:rPr lang="ru-RU" dirty="0" err="1"/>
              <a:t>деньфлагаРДШ</a:t>
            </a:r>
            <a:r>
              <a:rPr lang="ru-RU" dirty="0"/>
              <a:t> #</a:t>
            </a:r>
            <a:r>
              <a:rPr lang="ru-RU" dirty="0" err="1"/>
              <a:t>моявысотасРДШ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pic>
        <p:nvPicPr>
          <p:cNvPr id="10" name="Google Shape;91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664966" y="2556"/>
            <a:ext cx="1415416" cy="1415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661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9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5484" y="-11177"/>
            <a:ext cx="12197484" cy="6880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69FA7-A0E9-41AD-A7D8-0E5BE1A6D1BB}"/>
              </a:ext>
            </a:extLst>
          </p:cNvPr>
          <p:cNvSpPr txBox="1"/>
          <p:nvPr/>
        </p:nvSpPr>
        <p:spPr>
          <a:xfrm>
            <a:off x="348517" y="924763"/>
            <a:ext cx="71850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Формат № </a:t>
            </a:r>
            <a:r>
              <a:rPr lang="ru-RU" dirty="0"/>
              <a:t>3.</a:t>
            </a:r>
            <a:endParaRPr lang="ru-RU" dirty="0"/>
          </a:p>
          <a:p>
            <a:r>
              <a:rPr lang="ru-RU" dirty="0"/>
              <a:t>Акция «Один флаг на всех»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348516" y="2250326"/>
            <a:ext cx="11183841" cy="3528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chemeClr val="bg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r>
              <a:rPr lang="ru-RU" dirty="0"/>
              <a:t>Мы предлагаем участникам акции сказать фразы:</a:t>
            </a:r>
            <a:br>
              <a:rPr lang="ru-RU" dirty="0"/>
            </a:br>
            <a:r>
              <a:rPr lang="ru-RU" dirty="0"/>
              <a:t>«С Днем Государственного флага!», «Наш флаг – наша гордость!»,</a:t>
            </a:r>
            <a:br>
              <a:rPr lang="ru-RU" dirty="0"/>
            </a:br>
            <a:r>
              <a:rPr lang="ru-RU" dirty="0"/>
              <a:t>«С праздником! С Днем флага!» на языке своей народности и заснять это на видео.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Видео необходимо опубликовать на своей страничке в социальной сети «</a:t>
            </a:r>
            <a:r>
              <a:rPr lang="ru-RU" dirty="0" err="1"/>
              <a:t>ВКонтакте</a:t>
            </a:r>
            <a:r>
              <a:rPr lang="ru-RU" dirty="0"/>
              <a:t>» и/или «</a:t>
            </a:r>
            <a:r>
              <a:rPr lang="en-US" dirty="0"/>
              <a:t>Instagram</a:t>
            </a:r>
            <a:r>
              <a:rPr lang="ru-RU" dirty="0"/>
              <a:t>» с </a:t>
            </a:r>
            <a:r>
              <a:rPr lang="ru-RU" dirty="0" err="1"/>
              <a:t>хештегами</a:t>
            </a:r>
            <a:r>
              <a:rPr lang="ru-RU" dirty="0"/>
              <a:t> акции #РДШ #</a:t>
            </a:r>
            <a:r>
              <a:rPr lang="ru-RU" dirty="0" err="1"/>
              <a:t>деньфлагаРДШ</a:t>
            </a:r>
            <a:r>
              <a:rPr lang="ru-RU" dirty="0"/>
              <a:t> #</a:t>
            </a:r>
            <a:r>
              <a:rPr lang="ru-RU" dirty="0" err="1"/>
              <a:t>ПоздравимФлагсРДШ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Поздравления будут собраны в одно видео и опубликованы 22 августа в официальной группе Российского движения </a:t>
            </a:r>
            <a:r>
              <a:rPr lang="ru-RU" dirty="0" smtClean="0"/>
              <a:t>школьников в </a:t>
            </a:r>
            <a:r>
              <a:rPr lang="ru-RU" dirty="0"/>
              <a:t>социальной сети «</a:t>
            </a:r>
            <a:r>
              <a:rPr lang="ru-RU" dirty="0" err="1"/>
              <a:t>ВКонтакте</a:t>
            </a:r>
            <a:r>
              <a:rPr lang="ru-RU" dirty="0"/>
              <a:t>» (</a:t>
            </a:r>
            <a:r>
              <a:rPr lang="en-US" dirty="0" err="1"/>
              <a:t>skm</a:t>
            </a:r>
            <a:r>
              <a:rPr lang="ru-RU" dirty="0"/>
              <a:t>_</a:t>
            </a:r>
            <a:r>
              <a:rPr lang="en-US" dirty="0" err="1"/>
              <a:t>rus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6" name="Google Shape;91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664966" y="2556"/>
            <a:ext cx="1415416" cy="1415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560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9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5484" y="-13648"/>
            <a:ext cx="12197484" cy="6880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69FA7-A0E9-41AD-A7D8-0E5BE1A6D1BB}"/>
              </a:ext>
            </a:extLst>
          </p:cNvPr>
          <p:cNvSpPr txBox="1"/>
          <p:nvPr/>
        </p:nvSpPr>
        <p:spPr>
          <a:xfrm>
            <a:off x="348517" y="1074889"/>
            <a:ext cx="71850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Формат № </a:t>
            </a:r>
            <a:r>
              <a:rPr lang="ru-RU" dirty="0"/>
              <a:t>4.</a:t>
            </a:r>
            <a:endParaRPr lang="ru-RU" dirty="0"/>
          </a:p>
          <a:p>
            <a:r>
              <a:rPr lang="ru-RU" dirty="0" err="1"/>
              <a:t>Флешмоб</a:t>
            </a:r>
            <a:r>
              <a:rPr lang="ru-RU" dirty="0"/>
              <a:t> «Тематическая </a:t>
            </a:r>
            <a:r>
              <a:rPr lang="ru-RU" dirty="0" err="1"/>
              <a:t>аватарка</a:t>
            </a:r>
            <a:r>
              <a:rPr lang="ru-RU" dirty="0"/>
              <a:t>»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348517" y="2673407"/>
            <a:ext cx="10214850" cy="3528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chemeClr val="bg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r>
              <a:rPr lang="ru-RU" dirty="0"/>
              <a:t>Участникам акции предлагается сделать и разместить на личной </a:t>
            </a:r>
            <a:r>
              <a:rPr lang="ru-RU" dirty="0" smtClean="0"/>
              <a:t>странице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социальной сети «</a:t>
            </a:r>
            <a:r>
              <a:rPr lang="ru-RU" dirty="0" err="1"/>
              <a:t>Вконтакте</a:t>
            </a:r>
            <a:r>
              <a:rPr lang="ru-RU" dirty="0"/>
              <a:t>» </a:t>
            </a:r>
            <a:r>
              <a:rPr lang="ru-RU" dirty="0" err="1"/>
              <a:t>аватарку</a:t>
            </a:r>
            <a:r>
              <a:rPr lang="ru-RU" dirty="0"/>
              <a:t>, используя специальную </a:t>
            </a:r>
            <a:r>
              <a:rPr lang="ru-RU" dirty="0"/>
              <a:t>рамку.</a:t>
            </a:r>
            <a:br>
              <a:rPr lang="ru-RU" dirty="0"/>
            </a:br>
            <a:r>
              <a:rPr lang="ru-RU" dirty="0"/>
              <a:t>Рамки </a:t>
            </a:r>
            <a:r>
              <a:rPr lang="ru-RU" dirty="0"/>
              <a:t>будут опубликованы 20 августа 2020 года в официальной группе Российского движения школьников в социальной сети «</a:t>
            </a:r>
            <a:r>
              <a:rPr lang="ru-RU" dirty="0" err="1"/>
              <a:t>ВКонтакте</a:t>
            </a:r>
            <a:r>
              <a:rPr lang="ru-RU" dirty="0"/>
              <a:t>» (</a:t>
            </a:r>
            <a:r>
              <a:rPr lang="ru-RU" dirty="0" err="1"/>
              <a:t>skm_rus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Порядок использования рамки: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скачивание файла «Рамка для </a:t>
            </a:r>
            <a:r>
              <a:rPr lang="ru-RU" dirty="0" err="1"/>
              <a:t>аватарки</a:t>
            </a:r>
            <a:r>
              <a:rPr lang="ru-RU" dirty="0"/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открытие рамки в редакторе изображений (</a:t>
            </a:r>
            <a:r>
              <a:rPr lang="ru-RU" dirty="0"/>
              <a:t>рекомендуется «</a:t>
            </a:r>
            <a:r>
              <a:rPr lang="ru-RU" dirty="0" err="1"/>
              <a:t>Adobe</a:t>
            </a:r>
            <a:r>
              <a:rPr lang="ru-RU" dirty="0"/>
              <a:t> </a:t>
            </a:r>
            <a:r>
              <a:rPr lang="ru-RU" dirty="0" err="1"/>
              <a:t>Photoshop</a:t>
            </a:r>
            <a:r>
              <a:rPr lang="ru-RU" dirty="0"/>
              <a:t>»);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установка любой фотографии за рамку;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сохранение изображения и установка его как фотографии </a:t>
            </a:r>
            <a:br>
              <a:rPr lang="ru-RU" dirty="0"/>
            </a:br>
            <a:r>
              <a:rPr lang="ru-RU" dirty="0"/>
              <a:t>на личной странице «</a:t>
            </a:r>
            <a:r>
              <a:rPr lang="ru-RU" dirty="0" err="1"/>
              <a:t>Вконтакте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6" name="Google Shape;91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664966" y="2556"/>
            <a:ext cx="1415416" cy="1415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19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9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5484" y="-13648"/>
            <a:ext cx="12197484" cy="6880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69FA7-A0E9-41AD-A7D8-0E5BE1A6D1BB}"/>
              </a:ext>
            </a:extLst>
          </p:cNvPr>
          <p:cNvSpPr txBox="1"/>
          <p:nvPr/>
        </p:nvSpPr>
        <p:spPr>
          <a:xfrm>
            <a:off x="364430" y="1946432"/>
            <a:ext cx="8322369" cy="3725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6000" dirty="0">
                <a:latin typeface="Peach Milk 2.0" pitchFamily="2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Google Shape;91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664966" y="2556"/>
            <a:ext cx="1415416" cy="1415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9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107</Words>
  <Application>Microsoft Office PowerPoint</Application>
  <PresentationFormat>Широкоэкранный</PresentationFormat>
  <Paragraphs>23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Peach Milk 2.0</vt:lpstr>
      <vt:lpstr>PT Sans</vt:lpstr>
      <vt:lpstr>Times New Roman</vt:lpstr>
      <vt:lpstr>Trebuchet MS</vt:lpstr>
      <vt:lpstr>Wingdings 3</vt:lpstr>
      <vt:lpstr>Аспект</vt:lpstr>
      <vt:lpstr>Всероссийские акции в формате  «Дни единых действий»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Всероссийские акции в формате  «Дни единых действий»</dc:title>
  <dc:creator>Microsoft Office User</dc:creator>
  <cp:lastModifiedBy>Аля Загидуллина</cp:lastModifiedBy>
  <cp:revision>10</cp:revision>
  <dcterms:created xsi:type="dcterms:W3CDTF">2020-07-27T09:39:22Z</dcterms:created>
  <dcterms:modified xsi:type="dcterms:W3CDTF">2020-07-30T13:27:03Z</dcterms:modified>
</cp:coreProperties>
</file>