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9" r:id="rId3"/>
    <p:sldId id="260" r:id="rId4"/>
    <p:sldId id="258" r:id="rId5"/>
    <p:sldId id="257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5" r:id="rId18"/>
    <p:sldId id="274" r:id="rId19"/>
    <p:sldId id="275" r:id="rId20"/>
    <p:sldId id="264" r:id="rId2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45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01D4-EDEC-4AC4-BAF3-106A51ECCD97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85720" y="714356"/>
            <a:ext cx="8572560" cy="4021961"/>
            <a:chOff x="1115616" y="2146448"/>
            <a:chExt cx="7165477" cy="323588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817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297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928662" y="785794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года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Ишимского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района 2</a:t>
            </a:r>
            <a:r>
              <a:rPr lang="ru-RU" sz="3200" dirty="0" smtClean="0"/>
              <a:t>016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071678"/>
            <a:ext cx="6572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Конкурсное задание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«Методический семинар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Туякбаева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Гаухар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Махметовна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читель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 и музыки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Прокуткинская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Оттиск листьями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опия DSC009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214422"/>
            <a:ext cx="3857651" cy="2500330"/>
          </a:xfrm>
        </p:spPr>
      </p:pic>
      <p:pic>
        <p:nvPicPr>
          <p:cNvPr id="5" name="Picture 4" descr="DSC009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10"/>
            <a:ext cx="44545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Поэтапное рисование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57364"/>
            <a:ext cx="464347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Чёрно –белая точечная графика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учитель\Desktop\фот работа\DSC00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357430"/>
            <a:ext cx="278608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6" descr="C:\Users\учитель\Desktop\фот работа\DSC0070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85860"/>
            <a:ext cx="2286016" cy="2143140"/>
          </a:xfrm>
          <a:prstGeom prst="rect">
            <a:avLst/>
          </a:prstGeom>
        </p:spPr>
      </p:pic>
      <p:pic>
        <p:nvPicPr>
          <p:cNvPr id="8" name="Объект 7" descr="C:\Users\учитель\Desktop\фот работа\P1050397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72198" y="1214422"/>
            <a:ext cx="2857520" cy="2571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29289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000504"/>
            <a:ext cx="2714644" cy="240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Роспись по дереву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учитель\Desktop\фот работа\DSC007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1571612"/>
            <a:ext cx="2857520" cy="4289367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37671" y="1571612"/>
            <a:ext cx="2691915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Ассоциативное рисование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26143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15566" y="1500174"/>
            <a:ext cx="265351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Медитация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мандал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14489"/>
            <a:ext cx="557214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Межпредметная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живопись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«Тучи по небу летают»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«Весело или грустно»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«Мой сон»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«Музыка»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«Волшебные инструменты»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Диаграмма устойчивого роста показателей психологического здоровья обучающихся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67970"/>
            <a:ext cx="6215014" cy="473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143668" cy="460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 «Пути формирования эмоциональной сферы посредством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факторов изобразительного искусства и музыки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3429000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ru-RU" sz="2400" b="1" i="1" dirty="0" smtClean="0"/>
              <a:t>Л.С. </a:t>
            </a:r>
            <a:r>
              <a:rPr lang="ru-RU" sz="2400" b="1" i="1" dirty="0" err="1" smtClean="0"/>
              <a:t>Выготский</a:t>
            </a:r>
            <a:r>
              <a:rPr lang="ru-RU" sz="2400" b="1" i="1" dirty="0" smtClean="0"/>
              <a:t>: «Эмоциональные процессы являются той сферой психологического бытия ребенка, которая заряжает и регулирует все основные функции его организма".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«Искусство всегда несет в себе нечто преодолевающее обыкновенное чувство. Боль и волнение, когда они вызываются искусством, несут в себе нечто большее, нежели обыкновенную боль и волнение. Переработка чувств в искусстве заключается в превращении их в свою противоположность, т.е. положительную эмоцию, которую несет в себе искусство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Леонид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Семенович Выготский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ФГОС  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организация обучения и воспитания предполагает реализацию принципов здорового образа жизни, базирующегося на психолого-педагогических и санитарно-гигиенических основах, направленных на сохранение духовного и физического благополучия школьников».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Конвенция о правах ребёнка : </a:t>
            </a:r>
          </a:p>
          <a:p>
            <a:pPr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Ребёнок имеет право  на  сохранение своего здоровья»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357158" y="1357298"/>
            <a:ext cx="8358247" cy="4866028"/>
            <a:chOff x="607488" y="1344094"/>
            <a:chExt cx="7925326" cy="5139274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607488" y="1344094"/>
              <a:ext cx="7925326" cy="390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11760" y="6093297"/>
              <a:ext cx="175163" cy="390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285852" y="751344"/>
            <a:ext cx="65008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Сохранение и укрепление здоровья личности посредством формирования эмоциональной  сферы на основе высших гуманных ценностей.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 исследования.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педагогического воздействия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здоровье обучающегося.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 исследования.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Арт-терапия – восстановление здоровья обучающегося  воздействием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изобразительного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искусства.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Искусство оказывает огромный терапевтический эффект, воспитывает всеобъемлющую любовь, умение сопереживать.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7953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642918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214422"/>
            <a:ext cx="707236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1.Проанализировать научную методическую литературу по проблеме исследования.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Рассмотреть понятие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в психолого-педагогической литературе.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Экспериментальным путем проверить эффективность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методик  на улучшение эмоционального состояния школьников.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арт-терапии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развития пространственных представлений.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развития восприятия цвета, формы.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мотивационной готовности к изобразительной деятельности.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развития творческих возможностей.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развитости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графомоторных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навыков.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педагогической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1.Принцип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аксиологического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подхода – где здоровье выступает основной категорией.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Принцип контраста – ощущение внутренней духовной силы.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Принцип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опосредования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терапевтические методы. Приёмы,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Граттаж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живопись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Оттиски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Монотипия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«Волшебные  карандаши» (рисование восковыми карандашами и акварелью)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Точечная графика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Поэтапное выполнение рисунка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ватными палочками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Роспись по дереву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 сказочного героя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об изобразительном искусстве</a:t>
            </a:r>
          </a:p>
          <a:p>
            <a:endParaRPr lang="ru-RU" b="1" dirty="0" smtClean="0"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800" b="1" dirty="0" smtClean="0">
              <a:solidFill>
                <a:srgbClr val="215D2B"/>
              </a:solidFill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sz="2800" dirty="0" smtClean="0">
              <a:solidFill>
                <a:srgbClr val="215D2B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Пальчиковая живопись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2" descr="DSC0092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1214422"/>
            <a:ext cx="3214710" cy="2357454"/>
          </a:xfrm>
        </p:spPr>
      </p:pic>
      <p:pic>
        <p:nvPicPr>
          <p:cNvPr id="5" name="Объект 6" descr="C:\Users\учитель\Desktop\фот работа\DSC0093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7" y="1142984"/>
            <a:ext cx="3000395" cy="2447925"/>
          </a:xfrm>
          <a:prstGeom prst="rect">
            <a:avLst/>
          </a:prstGeom>
        </p:spPr>
      </p:pic>
      <p:pic>
        <p:nvPicPr>
          <p:cNvPr id="6" name="Объект 6" descr="C:\Users\учитель\Desktop\фот работа\DSC0093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8927" y="3857628"/>
            <a:ext cx="3071833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369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    Тема: «Пути формирования эмоциональной сферы посредством здоровьесберегающих факторов изобразительного искусства и музыки»</vt:lpstr>
      <vt:lpstr>Актуальность</vt:lpstr>
      <vt:lpstr>Презентация PowerPoint</vt:lpstr>
      <vt:lpstr>Презентация PowerPoint</vt:lpstr>
      <vt:lpstr>Критерии арт-терапии</vt:lpstr>
      <vt:lpstr>Принципы педагогической деятельности</vt:lpstr>
      <vt:lpstr>Арт – терапевтические методы. Приёмы, упражнения</vt:lpstr>
      <vt:lpstr>Пальчиковая живопись</vt:lpstr>
      <vt:lpstr>Оттиск листьями</vt:lpstr>
      <vt:lpstr>Поэтапное рисование</vt:lpstr>
      <vt:lpstr>Чёрно –белая точечная графика</vt:lpstr>
      <vt:lpstr>Роспись по дереву</vt:lpstr>
      <vt:lpstr>Ассоциативное рисование</vt:lpstr>
      <vt:lpstr>Медитация или мандал</vt:lpstr>
      <vt:lpstr>Межпредметная живопись</vt:lpstr>
      <vt:lpstr>  Диаграмма устойчивого роста показателей психологического здоровья обучающихся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2014-07-03T07:22:26Z</dcterms:created>
  <dcterms:modified xsi:type="dcterms:W3CDTF">2016-02-19T17:06:29Z</dcterms:modified>
</cp:coreProperties>
</file>