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6"/>
  </p:notesMasterIdLst>
  <p:handoutMasterIdLst>
    <p:handoutMasterId r:id="rId7"/>
  </p:handoutMasterIdLst>
  <p:sldIdLst>
    <p:sldId id="256" r:id="rId2"/>
    <p:sldId id="257" r:id="rId3"/>
    <p:sldId id="258" r:id="rId4"/>
    <p:sldId id="262" r:id="rId5"/>
  </p:sldIdLst>
  <p:sldSz cx="9144000" cy="6858000" type="screen4x3"/>
  <p:notesSz cx="9945688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1" autoAdjust="0"/>
    <p:restoredTop sz="94638" autoAdjust="0"/>
  </p:normalViewPr>
  <p:slideViewPr>
    <p:cSldViewPr>
      <p:cViewPr>
        <p:scale>
          <a:sx n="70" d="100"/>
          <a:sy n="70" d="100"/>
        </p:scale>
        <p:origin x="-1080" y="-7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106" d="100"/>
          <a:sy n="106" d="100"/>
        </p:scale>
        <p:origin x="-696" y="-84"/>
      </p:cViewPr>
      <p:guideLst>
        <p:guide orient="horz" pos="2160"/>
        <p:guide pos="3133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9798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33588" y="0"/>
            <a:ext cx="4309798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4757EA-1780-4BB2-AD61-9B62E8E95DB6}" type="datetimeFigureOut">
              <a:rPr lang="ru-RU" smtClean="0"/>
              <a:t>19.02.2016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257550" y="514350"/>
            <a:ext cx="3430588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4569" y="3257550"/>
            <a:ext cx="795655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4309798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33588" y="6513910"/>
            <a:ext cx="4309798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1CE2F1-0A15-407B-86EC-45A49452583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1498E8-513D-4D86-96FD-D958D5DB7CB1}" type="datetimeFigureOut">
              <a:rPr lang="ru-RU" smtClean="0"/>
              <a:pPr/>
              <a:t>19.02.2016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C1AEA67-FD69-442D-931E-63DF61ED9BD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1498E8-513D-4D86-96FD-D958D5DB7CB1}" type="datetimeFigureOut">
              <a:rPr lang="ru-RU" smtClean="0"/>
              <a:pPr/>
              <a:t>19.02.2016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C1AEA67-FD69-442D-931E-63DF61ED9B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1498E8-513D-4D86-96FD-D958D5DB7CB1}" type="datetimeFigureOut">
              <a:rPr lang="ru-RU" smtClean="0"/>
              <a:pPr/>
              <a:t>19.02.2016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C1AEA67-FD69-442D-931E-63DF61ED9B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1498E8-513D-4D86-96FD-D958D5DB7CB1}" type="datetimeFigureOut">
              <a:rPr lang="ru-RU" smtClean="0"/>
              <a:pPr/>
              <a:t>19.02.2016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C1AEA67-FD69-442D-931E-63DF61ED9B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1498E8-513D-4D86-96FD-D958D5DB7CB1}" type="datetimeFigureOut">
              <a:rPr lang="ru-RU" smtClean="0"/>
              <a:pPr/>
              <a:t>19.02.2016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C1AEA67-FD69-442D-931E-63DF61ED9BD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1498E8-513D-4D86-96FD-D958D5DB7CB1}" type="datetimeFigureOut">
              <a:rPr lang="ru-RU" smtClean="0"/>
              <a:pPr/>
              <a:t>19.02.2016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C1AEA67-FD69-442D-931E-63DF61ED9B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1498E8-513D-4D86-96FD-D958D5DB7CB1}" type="datetimeFigureOut">
              <a:rPr lang="ru-RU" smtClean="0"/>
              <a:pPr/>
              <a:t>19.02.2016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C1AEA67-FD69-442D-931E-63DF61ED9B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1498E8-513D-4D86-96FD-D958D5DB7CB1}" type="datetimeFigureOut">
              <a:rPr lang="ru-RU" smtClean="0"/>
              <a:pPr/>
              <a:t>19.02.2016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C1AEA67-FD69-442D-931E-63DF61ED9B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1498E8-513D-4D86-96FD-D958D5DB7CB1}" type="datetimeFigureOut">
              <a:rPr lang="ru-RU" smtClean="0"/>
              <a:pPr/>
              <a:t>19.02.2016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C1AEA67-FD69-442D-931E-63DF61ED9BD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1498E8-513D-4D86-96FD-D958D5DB7CB1}" type="datetimeFigureOut">
              <a:rPr lang="ru-RU" smtClean="0"/>
              <a:pPr/>
              <a:t>19.02.2016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C1AEA67-FD69-442D-931E-63DF61ED9B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1498E8-513D-4D86-96FD-D958D5DB7CB1}" type="datetimeFigureOut">
              <a:rPr lang="ru-RU" smtClean="0"/>
              <a:pPr/>
              <a:t>19.02.2016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C1AEA67-FD69-442D-931E-63DF61ED9BD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7A1498E8-513D-4D86-96FD-D958D5DB7CB1}" type="datetimeFigureOut">
              <a:rPr lang="ru-RU" smtClean="0"/>
              <a:pPr/>
              <a:t>19.02.2016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6C1AEA67-FD69-442D-931E-63DF61ED9BD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http://uld3.mycdn.me/image?t=3&amp;bid=813260527420&amp;id=813171973692&amp;plc=WEB&amp;tkn=*qQ2fWnJ5CQ6sCqhbiefQSclLrMU"/>
          <p:cNvPicPr/>
          <p:nvPr/>
        </p:nvPicPr>
        <p:blipFill>
          <a:blip r:embed="rId2"/>
          <a:srcRect l="59058" t="35252" r="25828" b="40647"/>
          <a:stretch>
            <a:fillRect/>
          </a:stretch>
        </p:blipFill>
        <p:spPr bwMode="auto">
          <a:xfrm>
            <a:off x="3143240" y="142852"/>
            <a:ext cx="3571900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5013176"/>
            <a:ext cx="8784976" cy="1728192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Туякбаева</a:t>
            </a:r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Гаухар</a:t>
            </a:r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Махметовна</a:t>
            </a:r>
            <a:endParaRPr lang="ru-RU" sz="40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Социальный педагог, учитель музыки, ИЗО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МАОУ </a:t>
            </a:r>
            <a:r>
              <a:rPr lang="ru-RU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Прокуткинская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СОШ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C:\Users\1\Desktop\Неделя\КВН учителя ученики\КВН учителя ученики\SAM_481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357166"/>
            <a:ext cx="2827337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C:\Users\1\Documents\МОИ фото\DSC0051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3786190"/>
            <a:ext cx="4104456" cy="2880320"/>
          </a:xfrm>
          <a:prstGeom prst="snip2Diag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pic>
        <p:nvPicPr>
          <p:cNvPr id="13" name="Рисунок 12" descr="C:\Users\Штефан.С.А\Desktop\фото 2013\P8254557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90" y="214290"/>
            <a:ext cx="3929090" cy="3513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директор\Desktop\фото школы фасад\P8284565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14546" y="1643050"/>
            <a:ext cx="3581400" cy="2438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 descr="C:\Users\1\Desktop\Временно\getImage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3717032"/>
            <a:ext cx="3960439" cy="2880320"/>
          </a:xfrm>
          <a:prstGeom prst="snip2Diag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7" descr="C:\Users\1\Desktop\Военмастер\фото 2012 год\P2172174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42852"/>
            <a:ext cx="4071966" cy="3643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Users\1\Desktop\Документы для работы в 2015-2016 уч году\фото новый год\фото новый год\SAM_479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857628"/>
            <a:ext cx="3827469" cy="2727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Documents and Settings\Admin\Рабочий стол\5 класс\Урок добра 5 класс 00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57818" y="214290"/>
            <a:ext cx="3500462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8" y="3857628"/>
            <a:ext cx="3714974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3214686"/>
            <a:ext cx="4037067" cy="2714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1071546"/>
            <a:ext cx="4286199" cy="3214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2976" y="500042"/>
            <a:ext cx="3172878" cy="2379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416</TotalTime>
  <Words>15</Words>
  <Application>Microsoft Office PowerPoint</Application>
  <PresentationFormat>Экран (4:3)</PresentationFormat>
  <Paragraphs>3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Солнцестояние</vt:lpstr>
      <vt:lpstr>Слайд 1</vt:lpstr>
      <vt:lpstr>Слайд 2</vt:lpstr>
      <vt:lpstr>Слайд 3</vt:lpstr>
      <vt:lpstr>Слайд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школа</dc:creator>
  <cp:lastModifiedBy>1</cp:lastModifiedBy>
  <cp:revision>49</cp:revision>
  <dcterms:created xsi:type="dcterms:W3CDTF">2015-02-12T03:22:43Z</dcterms:created>
  <dcterms:modified xsi:type="dcterms:W3CDTF">2016-02-19T07:09:43Z</dcterms:modified>
</cp:coreProperties>
</file>