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5" r:id="rId7"/>
    <p:sldId id="263" r:id="rId8"/>
    <p:sldId id="262" r:id="rId9"/>
    <p:sldId id="273" r:id="rId10"/>
    <p:sldId id="267" r:id="rId11"/>
    <p:sldId id="268" r:id="rId12"/>
    <p:sldId id="270" r:id="rId13"/>
    <p:sldId id="271" r:id="rId14"/>
    <p:sldId id="272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8" d="100"/>
          <a:sy n="88" d="100"/>
        </p:scale>
        <p:origin x="-87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214423"/>
            <a:ext cx="8215370" cy="2928957"/>
          </a:xfrm>
        </p:spPr>
        <p:txBody>
          <a:bodyPr>
            <a:normAutofit/>
          </a:bodyPr>
          <a:lstStyle/>
          <a:p>
            <a:r>
              <a:rPr lang="ru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Моя </a:t>
            </a:r>
            <a:br>
              <a:rPr lang="ru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спортивная семья</a:t>
            </a:r>
            <a:endParaRPr lang="ru-RU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57694"/>
            <a:ext cx="6843738" cy="1285884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Филиал МАОУ </a:t>
            </a:r>
            <a:r>
              <a:rPr lang="ru-RU" sz="2000" dirty="0" err="1" smtClean="0">
                <a:solidFill>
                  <a:schemeClr val="tx1"/>
                </a:solidFill>
              </a:rPr>
              <a:t>Черемшанская</a:t>
            </a:r>
            <a:r>
              <a:rPr lang="ru-RU" sz="2000" dirty="0" smtClean="0">
                <a:solidFill>
                  <a:schemeClr val="tx1"/>
                </a:solidFill>
              </a:rPr>
              <a:t> СОШ – </a:t>
            </a:r>
            <a:r>
              <a:rPr lang="ru-RU" sz="2000" dirty="0" err="1" smtClean="0">
                <a:solidFill>
                  <a:schemeClr val="tx1"/>
                </a:solidFill>
              </a:rPr>
              <a:t>Прокуткинская</a:t>
            </a:r>
            <a:r>
              <a:rPr lang="ru-RU" sz="2000" dirty="0" smtClean="0">
                <a:solidFill>
                  <a:schemeClr val="tx1"/>
                </a:solidFill>
              </a:rPr>
              <a:t> СОШ,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Ковальчук Алина Витальевна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295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928694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Мои папа и мама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Ковальчук </a:t>
            </a:r>
          </a:p>
          <a:p>
            <a:pPr algn="ctr"/>
            <a:r>
              <a:rPr lang="ru-RU" dirty="0" smtClean="0"/>
              <a:t>Оксана Владимировна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Ковальчук</a:t>
            </a:r>
          </a:p>
          <a:p>
            <a:pPr algn="ctr"/>
            <a:r>
              <a:rPr lang="ru-RU" dirty="0" smtClean="0"/>
              <a:t> Виталий Геннадьевич</a:t>
            </a:r>
            <a:endParaRPr lang="ru-RU" dirty="0"/>
          </a:p>
        </p:txBody>
      </p:sp>
      <p:pic>
        <p:nvPicPr>
          <p:cNvPr id="7" name="Picture 2" descr="C:\Users\ADMIN\Desktop\СЕМЬЯ\DSC004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86058"/>
            <a:ext cx="4040188" cy="30301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C:\Users\ADMIN\Desktop\СЕМЬЯ\DSC056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428868"/>
            <a:ext cx="4041776" cy="30313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СЕМЬЯ\SAM_17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4286280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7" name="Picture 3" descr="C:\Users\ADMIN\Desktop\СЕМЬЯ\DSC007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568" y="2714620"/>
            <a:ext cx="4572032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СЕМЬЯ\DSC037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1" name="Picture 3" descr="C:\Users\ADMIN\Desktop\СЕМЬЯ\DSC046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57496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СЕМЬЯ\DSC018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5" name="Picture 3" descr="C:\Users\ADMIN\Desktop\СЕМЬЯ\DSC028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2447" y="2571744"/>
            <a:ext cx="4191029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СЕМЬЯ\DSC015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86058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39" name="Picture 3" descr="C:\Users\ADMIN\Desktop\СЕМЬЯ\DSC015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000108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7858180" cy="107157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Здоровая семья – счастливая семья!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5362" name="Picture 2" descr="C:\Users\ADMIN\Desktop\Отсканировано 19.03.2010 22-54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71678"/>
            <a:ext cx="6272824" cy="41453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Мои бабушки и дедушки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57299"/>
            <a:ext cx="4040188" cy="571504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Тюменцев</a:t>
            </a:r>
            <a:r>
              <a:rPr lang="ru-RU" sz="2000" dirty="0" smtClean="0"/>
              <a:t> Владимир Григорьевич 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00563" y="1428737"/>
            <a:ext cx="4186238" cy="428628"/>
          </a:xfrm>
        </p:spPr>
        <p:txBody>
          <a:bodyPr>
            <a:noAutofit/>
          </a:bodyPr>
          <a:lstStyle/>
          <a:p>
            <a:r>
              <a:rPr lang="ru-RU" sz="2000" dirty="0" smtClean="0"/>
              <a:t>Тюменцева Валентина Михайловна</a:t>
            </a:r>
            <a:endParaRPr lang="ru-RU" sz="2000" dirty="0"/>
          </a:p>
        </p:txBody>
      </p:sp>
      <p:pic>
        <p:nvPicPr>
          <p:cNvPr id="7" name="Picture 2" descr="C:\Users\ADMIN\Desktop\СЕМЬЯ\DSC033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 rot="21167193">
            <a:off x="980739" y="2301905"/>
            <a:ext cx="2997067" cy="3996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ADMIN\Desktop\СЕМЬЯ\DSC0373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497072">
            <a:off x="4664167" y="2771610"/>
            <a:ext cx="4041775" cy="30313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857231"/>
            <a:ext cx="4040188" cy="785819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 smtClean="0"/>
              <a:t>Киватыцкий</a:t>
            </a:r>
            <a:r>
              <a:rPr lang="ru-RU" sz="2000" dirty="0" smtClean="0"/>
              <a:t> </a:t>
            </a:r>
          </a:p>
          <a:p>
            <a:pPr algn="ctr"/>
            <a:r>
              <a:rPr lang="ru-RU" sz="2000" dirty="0" smtClean="0"/>
              <a:t>Виктор Васильевич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1999" y="785795"/>
            <a:ext cx="4114801" cy="857256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 smtClean="0"/>
              <a:t>Киватыцкая</a:t>
            </a:r>
            <a:r>
              <a:rPr lang="ru-RU" sz="2000" dirty="0" smtClean="0"/>
              <a:t> </a:t>
            </a:r>
          </a:p>
          <a:p>
            <a:pPr algn="ctr"/>
            <a:r>
              <a:rPr lang="ru-RU" sz="2000" dirty="0" smtClean="0"/>
              <a:t>Людмила Александровна</a:t>
            </a:r>
            <a:endParaRPr lang="ru-RU" sz="2000" dirty="0"/>
          </a:p>
        </p:txBody>
      </p:sp>
      <p:pic>
        <p:nvPicPr>
          <p:cNvPr id="3074" name="Picture 2" descr="C:\Users\ADMIN\Desktop\СЕМЬЯ\DSCN13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1928802"/>
            <a:ext cx="4667282" cy="35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ADMIN\Desktop\СЕМЬЯ\DSC0606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571744"/>
            <a:ext cx="4524407" cy="3393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«Побеждает лишь тот, кто стремится вперёд»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7" name="Picture 3" descr="C:\Users\ADMIN\Desktop\СЕМЬЯ\DSC037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2023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СЕМЬЯ\DSC033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85794"/>
            <a:ext cx="7143800" cy="5357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СЕМЬЯ\DSC037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1131" y="2348706"/>
            <a:ext cx="5345669" cy="4009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C:\Users\ADMIN\Desktop\СЕМЬЯ\DSC00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14356"/>
            <a:ext cx="4714908" cy="35361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СЕМЬЯ\DSC000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00108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C:\Users\ADMIN\Desktop\СЕМЬЯ\DSC001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714620"/>
            <a:ext cx="4400552" cy="33004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СЕМЬЯ\DSC049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7215742" cy="5411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64307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Больше солнца, больше смеха,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Больше в спорте нам успехов.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Если вместе будем мы – 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Грусть и скука не страшны!</a:t>
            </a:r>
            <a:endParaRPr lang="ru-RU" sz="2800" dirty="0"/>
          </a:p>
        </p:txBody>
      </p:sp>
      <p:pic>
        <p:nvPicPr>
          <p:cNvPr id="4" name="Picture 2" descr="C:\Users\ADMIN\Desktop\СЕМЬЯ\DSC014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357430"/>
            <a:ext cx="5356516" cy="4017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54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Моя  спортивная семья</vt:lpstr>
      <vt:lpstr>Мои бабушки и дедушки</vt:lpstr>
      <vt:lpstr>Слайд 3</vt:lpstr>
      <vt:lpstr>«Побеждает лишь тот, кто стремится вперёд»</vt:lpstr>
      <vt:lpstr>Слайд 5</vt:lpstr>
      <vt:lpstr>Слайд 6</vt:lpstr>
      <vt:lpstr>Слайд 7</vt:lpstr>
      <vt:lpstr>Слайд 8</vt:lpstr>
      <vt:lpstr>Больше солнца, больше смеха, Больше в спорте нам успехов. Если вместе будем мы –  Грусть и скука не страшны!</vt:lpstr>
      <vt:lpstr>Мои папа и мама</vt:lpstr>
      <vt:lpstr>Слайд 11</vt:lpstr>
      <vt:lpstr>Слайд 12</vt:lpstr>
      <vt:lpstr>Слайд 13</vt:lpstr>
      <vt:lpstr>Слайд 14</vt:lpstr>
      <vt:lpstr> Здоровая семья – счастливая семья!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13</cp:revision>
  <dcterms:created xsi:type="dcterms:W3CDTF">2016-10-04T19:44:55Z</dcterms:created>
  <dcterms:modified xsi:type="dcterms:W3CDTF">2016-11-18T07:25:23Z</dcterms:modified>
</cp:coreProperties>
</file>