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937B-2410-44F7-AA02-785D99DA5BF8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8A00-0CC5-4582-B6BC-2FD8CCF38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88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937B-2410-44F7-AA02-785D99DA5BF8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8A00-0CC5-4582-B6BC-2FD8CCF38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36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937B-2410-44F7-AA02-785D99DA5BF8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8A00-0CC5-4582-B6BC-2FD8CCF38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273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937B-2410-44F7-AA02-785D99DA5BF8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8A00-0CC5-4582-B6BC-2FD8CCF38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705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937B-2410-44F7-AA02-785D99DA5BF8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8A00-0CC5-4582-B6BC-2FD8CCF38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654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937B-2410-44F7-AA02-785D99DA5BF8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8A00-0CC5-4582-B6BC-2FD8CCF38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557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937B-2410-44F7-AA02-785D99DA5BF8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8A00-0CC5-4582-B6BC-2FD8CCF38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2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937B-2410-44F7-AA02-785D99DA5BF8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8A00-0CC5-4582-B6BC-2FD8CCF38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70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937B-2410-44F7-AA02-785D99DA5BF8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8A00-0CC5-4582-B6BC-2FD8CCF38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16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937B-2410-44F7-AA02-785D99DA5BF8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8A00-0CC5-4582-B6BC-2FD8CCF38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15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937B-2410-44F7-AA02-785D99DA5BF8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8A00-0CC5-4582-B6BC-2FD8CCF38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55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5937B-2410-44F7-AA02-785D99DA5BF8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B8A00-0CC5-4582-B6BC-2FD8CCF38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43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3177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71" y="0"/>
            <a:ext cx="2286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656" y="0"/>
            <a:ext cx="1674658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315" y="0"/>
            <a:ext cx="4887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9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Директор</dc:creator>
  <cp:lastModifiedBy>Директор</cp:lastModifiedBy>
  <cp:revision>1</cp:revision>
  <dcterms:created xsi:type="dcterms:W3CDTF">2019-10-02T07:40:44Z</dcterms:created>
  <dcterms:modified xsi:type="dcterms:W3CDTF">2019-10-02T07:43:16Z</dcterms:modified>
</cp:coreProperties>
</file>