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0F6427B6-2804-478B-A345-A7EF582D3AC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EFE79E87-7191-4E7A-9F71-16EDB028E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279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27B6-2804-478B-A345-A7EF582D3AC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E87-7191-4E7A-9F71-16EDB028E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131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27B6-2804-478B-A345-A7EF582D3AC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E87-7191-4E7A-9F71-16EDB028E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196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27B6-2804-478B-A345-A7EF582D3AC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E87-7191-4E7A-9F71-16EDB028E7B8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2028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27B6-2804-478B-A345-A7EF582D3AC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E87-7191-4E7A-9F71-16EDB028E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697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27B6-2804-478B-A345-A7EF582D3AC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E87-7191-4E7A-9F71-16EDB028E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480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27B6-2804-478B-A345-A7EF582D3AC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E87-7191-4E7A-9F71-16EDB028E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7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27B6-2804-478B-A345-A7EF582D3AC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E87-7191-4E7A-9F71-16EDB028E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402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27B6-2804-478B-A345-A7EF582D3AC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E87-7191-4E7A-9F71-16EDB028E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37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27B6-2804-478B-A345-A7EF582D3AC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E87-7191-4E7A-9F71-16EDB028E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822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27B6-2804-478B-A345-A7EF582D3AC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E87-7191-4E7A-9F71-16EDB028E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615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27B6-2804-478B-A345-A7EF582D3AC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E87-7191-4E7A-9F71-16EDB028E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58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27B6-2804-478B-A345-A7EF582D3AC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E87-7191-4E7A-9F71-16EDB028E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853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27B6-2804-478B-A345-A7EF582D3AC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E87-7191-4E7A-9F71-16EDB028E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775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27B6-2804-478B-A345-A7EF582D3AC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E87-7191-4E7A-9F71-16EDB028E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942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27B6-2804-478B-A345-A7EF582D3AC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E87-7191-4E7A-9F71-16EDB028E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667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27B6-2804-478B-A345-A7EF582D3AC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E87-7191-4E7A-9F71-16EDB028E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708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427B6-2804-478B-A345-A7EF582D3AC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79E87-7191-4E7A-9F71-16EDB028E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5549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76525" y="93662"/>
            <a:ext cx="7090930" cy="1984519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C000"/>
                </a:solidFill>
                <a:latin typeface="Arial Black" panose="020B0A04020102020204" pitchFamily="34" charset="0"/>
              </a:rPr>
              <a:t>Крымский мост</a:t>
            </a:r>
            <a:br>
              <a:rPr lang="ru-RU" dirty="0">
                <a:solidFill>
                  <a:srgbClr val="FFC000"/>
                </a:solidFill>
                <a:latin typeface="Arial Black" panose="020B0A04020102020204" pitchFamily="34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89273" y="4308620"/>
            <a:ext cx="4156364" cy="1063480"/>
          </a:xfrm>
        </p:spPr>
        <p:txBody>
          <a:bodyPr>
            <a:normAutofit fontScale="25000" lnSpcReduction="20000"/>
          </a:bodyPr>
          <a:lstStyle/>
          <a:p>
            <a:r>
              <a:rPr lang="ru-RU" sz="60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Выполнили: </a:t>
            </a:r>
            <a:r>
              <a:rPr lang="ru-RU" sz="60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Фатхиева</a:t>
            </a:r>
            <a:r>
              <a:rPr lang="ru-RU" sz="60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Ирина,</a:t>
            </a:r>
          </a:p>
          <a:p>
            <a:r>
              <a:rPr lang="ru-RU" sz="60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Арцер</a:t>
            </a:r>
            <a:r>
              <a:rPr lang="ru-RU" sz="60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Валерия, Хасанова Олеся </a:t>
            </a:r>
            <a:endParaRPr lang="ru-RU" sz="60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19" y="1482293"/>
            <a:ext cx="7048500" cy="4229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1709" y="6255327"/>
            <a:ext cx="1735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Январь 2017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7488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2374582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Спасибо за внимания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15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149" y="-114301"/>
            <a:ext cx="5197042" cy="81542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Историческая справка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" y="407713"/>
            <a:ext cx="11668991" cy="6450287"/>
          </a:xfrm>
        </p:spPr>
        <p:txBody>
          <a:bodyPr>
            <a:no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Идеей построить мост через Керченский пролив заинтересовался в 1903 году царь Николай II. По его заданию проект моста разработали лучшие российские инженеры. Но с началом Первой мировой войны стало не до </a:t>
            </a:r>
            <a:r>
              <a:rPr lang="ru-RU" sz="1700" b="1" dirty="0" smtClean="0">
                <a:solidFill>
                  <a:schemeClr val="bg1"/>
                </a:solidFill>
              </a:rPr>
              <a:t>реализации </a:t>
            </a:r>
            <a:r>
              <a:rPr lang="ru-RU" sz="1700" b="1" dirty="0">
                <a:solidFill>
                  <a:schemeClr val="bg1"/>
                </a:solidFill>
              </a:rPr>
              <a:t>грандиозных планов</a:t>
            </a:r>
            <a:r>
              <a:rPr lang="ru-RU" sz="17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1700" b="1" dirty="0" smtClean="0">
                <a:solidFill>
                  <a:schemeClr val="bg1"/>
                </a:solidFill>
              </a:rPr>
              <a:t>Первая </a:t>
            </a:r>
            <a:r>
              <a:rPr lang="ru-RU" sz="1700" b="1" dirty="0">
                <a:solidFill>
                  <a:schemeClr val="bg1"/>
                </a:solidFill>
              </a:rPr>
              <a:t>попытка реального строительства Керченского моста</a:t>
            </a:r>
            <a:r>
              <a:rPr lang="ru-RU" sz="1700" b="1" dirty="0" smtClean="0">
                <a:solidFill>
                  <a:schemeClr val="bg1"/>
                </a:solidFill>
              </a:rPr>
              <a:t>. Однако </a:t>
            </a:r>
            <a:r>
              <a:rPr lang="ru-RU" sz="1700" b="1" dirty="0">
                <a:solidFill>
                  <a:schemeClr val="bg1"/>
                </a:solidFill>
              </a:rPr>
              <a:t>в 30-е годы, в период индустриализации страны, о проекте вспомнил глава СССР Иосиф Сталин. Отечественные заводы в то время не могли справиться с выпуском всех необходимых для строительства гигантского моста металлических деталей, поэтому их незадолго до Великой Отечественной войны заказали в Германии, с которой в то время экономические отношения успешно развивались.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Когда же в 1942 году немецкие войска захватили Крым, то изготовленные по заказу СССР металлоконструкции решили использовать по назначению и отправили из Германии в Керчь. Подготовительные работы они начали ранней весной 1943 года строительством железной дороги от станции Крымская до косы Чушка. Оттуда по направлению к крымскому посёлку Жуковка стали возводить подходы к мосту через пролив протяжённостью свыше 3,5 километра.</a:t>
            </a:r>
          </a:p>
          <a:p>
            <a:r>
              <a:rPr lang="ru-RU" sz="1700" b="1" dirty="0" smtClean="0">
                <a:solidFill>
                  <a:schemeClr val="bg1"/>
                </a:solidFill>
              </a:rPr>
              <a:t>После освобождения Тамани и высадки десанта </a:t>
            </a:r>
            <a:r>
              <a:rPr lang="ru-RU" sz="1700" b="1" dirty="0">
                <a:solidFill>
                  <a:schemeClr val="bg1"/>
                </a:solidFill>
              </a:rPr>
              <a:t>Красной армии, </a:t>
            </a:r>
            <a:r>
              <a:rPr lang="ru-RU" sz="1700" b="1" dirty="0" smtClean="0">
                <a:solidFill>
                  <a:schemeClr val="bg1"/>
                </a:solidFill>
              </a:rPr>
              <a:t>советские </a:t>
            </a:r>
            <a:r>
              <a:rPr lang="ru-RU" sz="1700" b="1" dirty="0">
                <a:solidFill>
                  <a:schemeClr val="bg1"/>
                </a:solidFill>
              </a:rPr>
              <a:t>инженеры </a:t>
            </a:r>
            <a:r>
              <a:rPr lang="ru-RU" sz="1700" b="1" dirty="0" smtClean="0">
                <a:solidFill>
                  <a:schemeClr val="bg1"/>
                </a:solidFill>
              </a:rPr>
              <a:t>занялись </a:t>
            </a:r>
            <a:r>
              <a:rPr lang="ru-RU" sz="1700" b="1" dirty="0">
                <a:solidFill>
                  <a:schemeClr val="bg1"/>
                </a:solidFill>
              </a:rPr>
              <a:t>соединением двух берегов Керченского пролива. </a:t>
            </a:r>
            <a:r>
              <a:rPr lang="ru-RU" sz="1700" b="1" dirty="0" smtClean="0">
                <a:solidFill>
                  <a:schemeClr val="bg1"/>
                </a:solidFill>
              </a:rPr>
              <a:t>Они использовали </a:t>
            </a:r>
            <a:r>
              <a:rPr lang="ru-RU" sz="1700" b="1" dirty="0">
                <a:solidFill>
                  <a:schemeClr val="bg1"/>
                </a:solidFill>
              </a:rPr>
              <a:t>оборудование с одной из действовавших в то время промышленных канатных дорог Грузии. В феврале 1944 года канатная переправа над Керченским проливом снова начала действовать. Протяжённость её была около 5 километров, на ней работали 150 грузовых вагонеток. </a:t>
            </a:r>
            <a:endParaRPr lang="ru-RU" sz="1700" b="1" dirty="0" smtClean="0">
              <a:solidFill>
                <a:schemeClr val="bg1"/>
              </a:solidFill>
            </a:endParaRPr>
          </a:p>
          <a:p>
            <a:r>
              <a:rPr lang="ru-RU" sz="1700" b="1" dirty="0" smtClean="0">
                <a:solidFill>
                  <a:schemeClr val="bg1"/>
                </a:solidFill>
              </a:rPr>
              <a:t>Суточная </a:t>
            </a:r>
            <a:r>
              <a:rPr lang="ru-RU" sz="1700" b="1" dirty="0">
                <a:solidFill>
                  <a:schemeClr val="bg1"/>
                </a:solidFill>
              </a:rPr>
              <a:t>производительность этой дороги составляла 300 тонн.</a:t>
            </a:r>
          </a:p>
        </p:txBody>
      </p:sp>
    </p:spTree>
    <p:extLst>
      <p:ext uri="{BB962C8B-B14F-4D97-AF65-F5344CB8AC3E}">
        <p14:creationId xmlns:p14="http://schemas.microsoft.com/office/powerpoint/2010/main" val="2719115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6419" y="98569"/>
            <a:ext cx="11617036" cy="2145867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И вот новейшая история Крыма, связанная с присоединением к Российской Федерации, и снова начинается строительство Керченского (Крымского) моста. Завершение строительства Крымского (Керченского) моста запланировано на декабрь 2018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526" y="1984663"/>
            <a:ext cx="8183419" cy="460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78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1" y="101581"/>
            <a:ext cx="11391900" cy="1169122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Не дожидаясь официального окончания строительства моста, юные участники кружка «Чудо робот</a:t>
            </a:r>
            <a:r>
              <a:rPr lang="ru-RU" b="1" dirty="0">
                <a:solidFill>
                  <a:schemeClr val="bg1"/>
                </a:solidFill>
              </a:rPr>
              <a:t>» </a:t>
            </a:r>
            <a:r>
              <a:rPr lang="ru-RU" b="1" dirty="0" smtClean="0">
                <a:solidFill>
                  <a:schemeClr val="bg1"/>
                </a:solidFill>
              </a:rPr>
              <a:t>сами начали создание модели моста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69" y="1112269"/>
            <a:ext cx="5028021" cy="37710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593" y="2222736"/>
            <a:ext cx="5544812" cy="41586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0255" y="1423554"/>
            <a:ext cx="5011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Со стороны </a:t>
            </a:r>
            <a:r>
              <a:rPr lang="ru-RU" sz="2400" dirty="0"/>
              <a:t>К</a:t>
            </a:r>
            <a:r>
              <a:rPr lang="ru-RU" sz="2400" dirty="0" smtClean="0"/>
              <a:t>рыма работают бригада </a:t>
            </a:r>
            <a:r>
              <a:rPr lang="ru-RU" sz="2400" dirty="0" err="1" smtClean="0"/>
              <a:t>Фатхиевой</a:t>
            </a:r>
            <a:r>
              <a:rPr lang="ru-RU" sz="2400" dirty="0" smtClean="0"/>
              <a:t> Ирины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33594" y="5077838"/>
            <a:ext cx="4653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Со стороны Краснодарского края бригада </a:t>
            </a:r>
            <a:r>
              <a:rPr lang="ru-RU" sz="2400" dirty="0" err="1" smtClean="0"/>
              <a:t>Арцер</a:t>
            </a:r>
            <a:r>
              <a:rPr lang="ru-RU" sz="2400" dirty="0" smtClean="0"/>
              <a:t> Валерии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69641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47857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первые конструкции моста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47" y="1050587"/>
            <a:ext cx="5239966" cy="3929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064" y="1887167"/>
            <a:ext cx="6199761" cy="464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04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8689" y="0"/>
            <a:ext cx="9905998" cy="1478570"/>
          </a:xfrm>
        </p:spPr>
        <p:txBody>
          <a:bodyPr/>
          <a:lstStyle/>
          <a:p>
            <a:r>
              <a:rPr lang="ru-RU" dirty="0" smtClean="0"/>
              <a:t>Обсуждение этапов строительства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54" y="1011677"/>
            <a:ext cx="6225701" cy="46692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2" y="2064917"/>
            <a:ext cx="5616102" cy="421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44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0868" y="0"/>
            <a:ext cx="9905998" cy="1478570"/>
          </a:xfrm>
        </p:spPr>
        <p:txBody>
          <a:bodyPr/>
          <a:lstStyle/>
          <a:p>
            <a:r>
              <a:rPr lang="ru-RU" dirty="0" smtClean="0"/>
              <a:t>Вот готов первый пролет моста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83" y="1108953"/>
            <a:ext cx="6121940" cy="45914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26" y="2050089"/>
            <a:ext cx="5917725" cy="443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09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017" y="0"/>
            <a:ext cx="11677391" cy="107004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Строительство корабля проплывающего под Крымским мостом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8" y="1070043"/>
            <a:ext cx="5732833" cy="4299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469" y="1536970"/>
            <a:ext cx="6121940" cy="459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71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2786" y="244446"/>
            <a:ext cx="7046623" cy="680345"/>
          </a:xfrm>
        </p:spPr>
        <p:txBody>
          <a:bodyPr/>
          <a:lstStyle/>
          <a:p>
            <a:r>
              <a:rPr lang="ru-RU" dirty="0" smtClean="0"/>
              <a:t>Последний этап завершения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231" y="924791"/>
            <a:ext cx="7407406" cy="555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348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</TotalTime>
  <Words>324</Words>
  <Application>Microsoft Office PowerPoint</Application>
  <PresentationFormat>Широкоэкранный</PresentationFormat>
  <Paragraphs>20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Trebuchet MS</vt:lpstr>
      <vt:lpstr>Tw Cen MT</vt:lpstr>
      <vt:lpstr>Контур</vt:lpstr>
      <vt:lpstr>Крымский мост </vt:lpstr>
      <vt:lpstr>Историческая справка</vt:lpstr>
      <vt:lpstr>Презентация PowerPoint</vt:lpstr>
      <vt:lpstr>Презентация PowerPoint</vt:lpstr>
      <vt:lpstr>первые конструкции моста</vt:lpstr>
      <vt:lpstr>Обсуждение этапов строительства</vt:lpstr>
      <vt:lpstr>Вот готов первый пролет моста</vt:lpstr>
      <vt:lpstr>Строительство корабля проплывающего под Крымским мостом</vt:lpstr>
      <vt:lpstr>Последний этап завершения</vt:lpstr>
      <vt:lpstr>Спасибо за внимания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1111</dc:title>
  <dc:creator>Директор Яровской школы</dc:creator>
  <cp:lastModifiedBy>Директор Яровской школы</cp:lastModifiedBy>
  <cp:revision>16</cp:revision>
  <dcterms:created xsi:type="dcterms:W3CDTF">2017-01-20T06:47:32Z</dcterms:created>
  <dcterms:modified xsi:type="dcterms:W3CDTF">2017-01-23T05:20:13Z</dcterms:modified>
</cp:coreProperties>
</file>