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6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0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4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0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1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6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9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1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0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AA34-DCF2-4D71-AE18-AAA7A149630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A01F-8A0A-4855-982D-F2474E30E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4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cloud.mail.ru/public/QX6e/5HuRTJKgj" TargetMode="External"/><Relationship Id="rId2" Type="http://schemas.openxmlformats.org/officeDocument/2006/relationships/hyperlink" Target="https://cloud.mail.ru/public/QX6e/5HuRTJKg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01" y="842087"/>
            <a:ext cx="5541155" cy="5794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" y="842087"/>
            <a:ext cx="4918669" cy="5794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94465" y="0"/>
            <a:ext cx="4595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Профилактика</a:t>
            </a:r>
            <a:endParaRPr lang="ru-RU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1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46797" y="41959"/>
            <a:ext cx="4453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https://cloud.mail.ru/public/QX6e/5HuRTJKgj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976312"/>
            <a:ext cx="59721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93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Яровская СОШ МАОУ</dc:creator>
  <cp:lastModifiedBy>Яровская СОШ МАОУ</cp:lastModifiedBy>
  <cp:revision>3</cp:revision>
  <dcterms:created xsi:type="dcterms:W3CDTF">2020-03-17T10:24:47Z</dcterms:created>
  <dcterms:modified xsi:type="dcterms:W3CDTF">2020-03-17T10:37:31Z</dcterms:modified>
</cp:coreProperties>
</file>