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4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62A-41E3-4B2E-B4D2-54ED74367260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1EF7-BEF2-46E8-9FF8-E0C3349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50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62A-41E3-4B2E-B4D2-54ED74367260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1EF7-BEF2-46E8-9FF8-E0C3349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3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62A-41E3-4B2E-B4D2-54ED74367260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1EF7-BEF2-46E8-9FF8-E0C3349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0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62A-41E3-4B2E-B4D2-54ED74367260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1EF7-BEF2-46E8-9FF8-E0C3349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11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62A-41E3-4B2E-B4D2-54ED74367260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1EF7-BEF2-46E8-9FF8-E0C3349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2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62A-41E3-4B2E-B4D2-54ED74367260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1EF7-BEF2-46E8-9FF8-E0C3349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3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62A-41E3-4B2E-B4D2-54ED74367260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1EF7-BEF2-46E8-9FF8-E0C3349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03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62A-41E3-4B2E-B4D2-54ED74367260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1EF7-BEF2-46E8-9FF8-E0C3349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9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62A-41E3-4B2E-B4D2-54ED74367260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1EF7-BEF2-46E8-9FF8-E0C3349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38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62A-41E3-4B2E-B4D2-54ED74367260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1EF7-BEF2-46E8-9FF8-E0C3349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562A-41E3-4B2E-B4D2-54ED74367260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1EF7-BEF2-46E8-9FF8-E0C3349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6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9562A-41E3-4B2E-B4D2-54ED74367260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F1EF7-BEF2-46E8-9FF8-E0C3349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2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Память «Неизвестному солдату»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690688"/>
            <a:ext cx="5422067" cy="40665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55" y="1690688"/>
            <a:ext cx="5422066" cy="406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947"/>
            <a:ext cx="5591331" cy="41934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668" y="1603946"/>
            <a:ext cx="5591332" cy="419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1560391"/>
            <a:ext cx="4964857" cy="37236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05" y="1560391"/>
            <a:ext cx="4969853" cy="37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70" y="479686"/>
            <a:ext cx="7817984" cy="58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Районный «Смотр строя и песни» в село </a:t>
            </a:r>
            <a:r>
              <a:rPr lang="ru-RU" dirty="0" err="1" smtClean="0"/>
              <a:t>Киёво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5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6" y="1008089"/>
            <a:ext cx="5911122" cy="44333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79" y="1008088"/>
            <a:ext cx="5911121" cy="44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5" y="1495270"/>
            <a:ext cx="5161613" cy="38712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63" y="1491522"/>
            <a:ext cx="5166609" cy="387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Военно-спортивная игра «А </a:t>
            </a:r>
            <a:r>
              <a:rPr lang="ru-RU" dirty="0" smtClean="0"/>
              <a:t>ну-ка, </a:t>
            </a:r>
            <a:r>
              <a:rPr lang="ru-RU" dirty="0" smtClean="0"/>
              <a:t>парни</a:t>
            </a:r>
            <a:r>
              <a:rPr lang="ru-RU" dirty="0" smtClean="0"/>
              <a:t>»,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посвященная </a:t>
            </a:r>
            <a:r>
              <a:rPr lang="ru-RU" dirty="0" smtClean="0"/>
              <a:t>23 февраля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69" y="1825625"/>
            <a:ext cx="7720661" cy="4351338"/>
          </a:xfrm>
        </p:spPr>
      </p:pic>
    </p:spTree>
    <p:extLst>
      <p:ext uri="{BB962C8B-B14F-4D97-AF65-F5344CB8AC3E}">
        <p14:creationId xmlns:p14="http://schemas.microsoft.com/office/powerpoint/2010/main" val="8071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1" y="1603948"/>
            <a:ext cx="5452454" cy="3072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59" y="1603948"/>
            <a:ext cx="5452454" cy="307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8780"/>
            <a:ext cx="5639432" cy="31783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02" y="1858780"/>
            <a:ext cx="5641298" cy="31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753850"/>
            <a:ext cx="5666282" cy="31934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1753850"/>
            <a:ext cx="5674409" cy="319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«Гордимся и помним!»</a:t>
            </a:r>
            <a:br>
              <a:rPr lang="ru-RU" dirty="0" smtClean="0"/>
            </a:br>
            <a:r>
              <a:rPr lang="ru-RU" dirty="0" smtClean="0"/>
              <a:t>Встреча с детьми войны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86" y="1825624"/>
            <a:ext cx="6688406" cy="5016305"/>
          </a:xfrm>
        </p:spPr>
      </p:pic>
    </p:spTree>
    <p:extLst>
      <p:ext uri="{BB962C8B-B14F-4D97-AF65-F5344CB8AC3E}">
        <p14:creationId xmlns:p14="http://schemas.microsoft.com/office/powerpoint/2010/main" val="22006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9" y="1818971"/>
            <a:ext cx="5069789" cy="38023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56" y="1818971"/>
            <a:ext cx="5069789" cy="380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28</Words>
  <Application>Microsoft Office PowerPoint</Application>
  <PresentationFormat>Произвольный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Память «Неизвестному солдату»</vt:lpstr>
      <vt:lpstr>Презентация PowerPoint</vt:lpstr>
      <vt:lpstr>Презентация PowerPoint</vt:lpstr>
      <vt:lpstr>Военно-спортивная игра «А ну-ка, парни», посвященная 23 февраля</vt:lpstr>
      <vt:lpstr>Презентация PowerPoint</vt:lpstr>
      <vt:lpstr>Презентация PowerPoint</vt:lpstr>
      <vt:lpstr>Презентация PowerPoint</vt:lpstr>
      <vt:lpstr>«Гордимся и помним!» Встреча с детьми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Районный «Смотр строя и песни» в село Киёво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Память «Неизвестному солдату»</dc:title>
  <dc:creator>user</dc:creator>
  <cp:lastModifiedBy>User</cp:lastModifiedBy>
  <cp:revision>5</cp:revision>
  <dcterms:created xsi:type="dcterms:W3CDTF">2015-03-03T12:30:25Z</dcterms:created>
  <dcterms:modified xsi:type="dcterms:W3CDTF">2015-03-04T09:29:47Z</dcterms:modified>
</cp:coreProperties>
</file>