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0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6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50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9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5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0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2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7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1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9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6342-B796-4D30-809D-E1726FAD8ADF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B838-8463-4072-A3A6-EE4718D77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2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n.yandex.ru/count/QVuxPtYVZO8506a2CI9AmLm00000E92w2402I09Wl0Xe173qi_c01801ySBhkm680UNbw9Wza06imQ2uCvW1w87erpQW0R31eBWpg07YWUZNDhW1ohY0anp00GBO0UZbmnZW0URej1Ze0Jxu0PgjvBu1Y08Oe0AgexiNkGBIPfX4F1HuLl02WEkttGdu0eA0W820m0E00y_PeFmFY0EUeuWOc0EWxWEW0mQe0mYm0mIm106u1Fy1w0InB_W4bwO6Y0MNfWQG1UIo2A05-lK1g0Nxp06m1VlC0RW5e942m0NBvWJ81Q2S0T05hM7W1Lhm1G6O1gx4iYkW1igk0QW6ogu1oGRDM-LZy-tKHz46x_z4AKzZmXVP1W00072K0000gGUVWlHHLSBl7R07W82GDC07g8Azb0NG1mBW1uOAyGTFw5yFOQmMHVW70e082j08keg0WO2GW8A00U08rT7T2u0A0S4A00000000y3_O2WBW2e29UlWAWBKOY0imgWiGHxh_N9-2003Ps7TTL8S50C0BWAC5o0k0r9C1sGkVWlHHLSBl7UWBbwO6y0i7Y0oQhUI-0UWCFvWD-u7m2k0D0eaE00000000S3sG3i24FQ0Em8Gzi0u1eGy00000003mFwWFduM2dQtAyFSTsG-IG6S04_lxF-0F0O0GpDsT590GjjxQaPgJkg02cX094G0000000F0_-105Y141a141eH400000003mFwWHm8Gzi141o16KmPxA0kWHpOw3s_Emf8zGyH400000W5x4GFeH6Gq000005G00000T000002K00000BG000000?stat-id=24&amp;test-tag=15393276035073&amp;format-type=0&amp;actual-format=40&amp;banner-test-tags=eyI2OTA0MDkwNzEwIjoiMTUzOTMxNjkxMTMwODgifQ%3D%3D&amp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Семенова Нина Владим\AppData\Local\Microsoft\Windows\Temporary Internet Files\Content.Word\Буклет_описторхоз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" y="260648"/>
            <a:ext cx="8885225" cy="614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direct/1535015/qRVQ2rO8F8POG-cl6sLbyw/y300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44162"/>
            <a:ext cx="3229744" cy="953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26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Семенова Нина Владим</dc:creator>
  <cp:lastModifiedBy>Семенова Нина Владим</cp:lastModifiedBy>
  <cp:revision>2</cp:revision>
  <dcterms:created xsi:type="dcterms:W3CDTF">2019-04-25T05:57:41Z</dcterms:created>
  <dcterms:modified xsi:type="dcterms:W3CDTF">2019-04-25T06:07:42Z</dcterms:modified>
</cp:coreProperties>
</file>