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457200"/>
            <a:ext cx="79221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Миссия школы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Создавая пространство возможностей, </a:t>
            </a:r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гарантируем </a:t>
            </a:r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качество образования.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457200"/>
            <a:ext cx="44358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видение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Школа должна помочь детям взрастить потребность с каждым днём становиться лучше, научить быть толерантными и общительными.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457200"/>
            <a:ext cx="506901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ценности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676400"/>
            <a:ext cx="85949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Мы успешны и компетентны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2438400"/>
            <a:ext cx="77116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Творчество, прежде всего</a:t>
            </a:r>
            <a:endParaRPr lang="ru-RU" sz="48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7972" y="3352800"/>
            <a:ext cx="89060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Успех личности – общий успех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533400" y="4191000"/>
            <a:ext cx="8915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Всё, что мы делаем, мы делаем для вас и вместе </a:t>
            </a:r>
          </a:p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вами</a:t>
            </a:r>
            <a:endParaRPr lang="ru-RU" sz="48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304800"/>
            <a:ext cx="31674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кредо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Ребёнок – цент процесса образования, главная опора – родители, главная движущая сила – преподаватели.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0071" y="304800"/>
            <a:ext cx="22461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герб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C:\Users\хакер\Desktop\гер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676900" cy="458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0"/>
            <a:ext cx="86106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Герб представляет собой геральдический щит, выполненный в форме прямоугольника с выступающим в нижней части острием и закругленными нижними углами. Верхнюю часть щита заполняют лучи восходящего Солнца, трактуемые как источник света - 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символ истины, знания, интеллекта; а также – краткое официальное название школы –</a:t>
            </a:r>
            <a:r>
              <a:rPr kumimoji="0" lang="ru-RU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МАОУ Тоболовская СОШ,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нижнюю – раскрытая книга, выполненная в цветах российского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триколора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являющаяся отображением лучших традиций российского образования.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центре геральдического щита расположены школьные принадлежности: портфель, учебники, карандаши, линейка, глобус – неотъемлемые символы школьных лет, а также яблоко – плод древа познания – олицетворение совершенства.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Центральную композицию герба окаймляет лавровый венок – эмблема чести, славы, победы, а также символ искусств – образ успеха, духовного и эстетического развития.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нижней части гербовый венок переплетает геральдическая лента красного цвета, на которой начертан девиз школы: «Учимся жить во славу России!», отражающий приоритетное направление ее деятельности – духовно-нравственное и гражданско-патриотическое воспитание подрастающего поколения.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Венчает композицию герба колокольчик, обвязанный лентой, выполненной в цветах российского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триколора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 обозначение начала и конца школьной жизни; его блестящий золотой цвет олицетворяет счастливые школьные годы учеников МАОУ</a:t>
            </a:r>
            <a:r>
              <a:rPr kumimoji="0" lang="ru-RU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Тоболовская СОШ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118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Инна</cp:lastModifiedBy>
  <cp:revision>10</cp:revision>
  <dcterms:created xsi:type="dcterms:W3CDTF">2013-10-20T14:54:06Z</dcterms:created>
  <dcterms:modified xsi:type="dcterms:W3CDTF">2015-09-09T09:46:21Z</dcterms:modified>
</cp:coreProperties>
</file>