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8" r:id="rId4"/>
    <p:sldId id="265" r:id="rId5"/>
    <p:sldId id="257" r:id="rId6"/>
    <p:sldId id="263" r:id="rId7"/>
    <p:sldId id="262" r:id="rId8"/>
    <p:sldId id="261" r:id="rId9"/>
    <p:sldId id="260" r:id="rId10"/>
    <p:sldId id="259" r:id="rId11"/>
    <p:sldId id="258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797A9-81BF-4F4F-97CE-C4D62BD89DAB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CCC1F-C8D9-4020-AF40-EF7F600C1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797A9-81BF-4F4F-97CE-C4D62BD89DAB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CCC1F-C8D9-4020-AF40-EF7F600C1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797A9-81BF-4F4F-97CE-C4D62BD89DAB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CCC1F-C8D9-4020-AF40-EF7F600C1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797A9-81BF-4F4F-97CE-C4D62BD89DAB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CCC1F-C8D9-4020-AF40-EF7F600C1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797A9-81BF-4F4F-97CE-C4D62BD89DAB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CCC1F-C8D9-4020-AF40-EF7F600C1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797A9-81BF-4F4F-97CE-C4D62BD89DAB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CCC1F-C8D9-4020-AF40-EF7F600C1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797A9-81BF-4F4F-97CE-C4D62BD89DAB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CCC1F-C8D9-4020-AF40-EF7F600C1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797A9-81BF-4F4F-97CE-C4D62BD89DAB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CCC1F-C8D9-4020-AF40-EF7F600C1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797A9-81BF-4F4F-97CE-C4D62BD89DAB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CCC1F-C8D9-4020-AF40-EF7F600C1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797A9-81BF-4F4F-97CE-C4D62BD89DAB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CCC1F-C8D9-4020-AF40-EF7F600C1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0797A9-81BF-4F4F-97CE-C4D62BD89DAB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CCC1F-C8D9-4020-AF40-EF7F600C1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ure_white_photographic_vinyl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 descr="DC 230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219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2" descr="Free Clip Art Download Free Vector Clipart Images Online PVPOnline Games stuff, reviews, game servers, game updates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5721677"/>
            <a:ext cx="4786314" cy="1136323"/>
          </a:xfrm>
          <a:prstGeom prst="rect">
            <a:avLst/>
          </a:prstGeom>
          <a:noFill/>
        </p:spPr>
      </p:pic>
      <p:pic>
        <p:nvPicPr>
          <p:cNvPr id="11" name="Picture 6" descr="&amp;Gcy;&amp;rcy;&amp;ucy;&amp;pcy;&amp;pcy;&amp;acy; &amp;Bcy;&amp;iecy;&amp;gcy;&amp;ucy;&amp;ncy;&amp;ocy;&amp;vcy; &amp;kcy;&amp;lcy;&amp;icy;&amp;pcy;&amp;acy;&amp;rcy;&amp;tcy;&amp;ycy; - ClipartLogo.com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0"/>
            <a:ext cx="2928926" cy="1772001"/>
          </a:xfrm>
          <a:prstGeom prst="rect">
            <a:avLst/>
          </a:prstGeom>
          <a:noFill/>
        </p:spPr>
      </p:pic>
      <p:pic>
        <p:nvPicPr>
          <p:cNvPr id="10" name="Picture 8" descr="1809 &amp;Rcy;&amp;acy;&amp;scy;&amp;shcy;&amp;icy;&amp;rcy;&amp;iecy;&amp;ncy;&amp;ncy;&amp;acy;&amp;yacy; &amp;kcy;&amp;ocy;&amp;lcy;&amp;lcy;&amp;iecy;&amp;kcy;&amp;tscy;&amp;icy;&amp;yacy; &amp;kcy;&amp;acy;&amp;rcy;&amp;tcy;&amp;icy;&amp;ncy;&amp;ocy;&amp;kcy; &amp;ocy;&amp;tcy; ekler (&amp;Pcy;&amp;ocy;&amp;kcy;&amp;acy;&amp;zcy;&amp;acy;&amp;tcy;&amp;softcy; 1 &amp;dcy;&amp;ocy; 81) - ClipartLogo.com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5214950"/>
            <a:ext cx="4600539" cy="16430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556792"/>
            <a:ext cx="8136904" cy="252376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ЗДОРОВЬЯ.</a:t>
            </a:r>
          </a:p>
          <a:p>
            <a:pPr algn="ctr"/>
            <a:endParaRPr lang="ru-RU" sz="1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ЗАРНИЦА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Работа\Картинки\ф.школа\+Спорт и здоровье\Зарница\Зарница 14\SAM_9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Работа\Картинки\ф.школа\+Спорт и здоровье\Зарница\Зарница 14\SAM_9614.JPG"/>
          <p:cNvPicPr>
            <a:picLocks noChangeAspect="1" noChangeArrowheads="1"/>
          </p:cNvPicPr>
          <p:nvPr/>
        </p:nvPicPr>
        <p:blipFill>
          <a:blip r:embed="rId2" cstate="print"/>
          <a:srcRect l="24013" t="21650" r="12736" b="15351"/>
          <a:stretch>
            <a:fillRect/>
          </a:stretch>
        </p:blipFill>
        <p:spPr bwMode="auto">
          <a:xfrm>
            <a:off x="179512" y="188640"/>
            <a:ext cx="8712968" cy="6508775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Работа\Картинки\ф.школа\+Спорт и здоровье\Зарница\Зарница 14\SAM_9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Работа\Картинки\ф.школа\+Спорт и здоровье\Зарница\Зарница 14\SAM_9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Работа\Картинки\ф.школа\+Спорт и здоровье\Зарница\Зарница 15\DSC04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Работа\Картинки\ф.школа\+Спорт и здоровье\Зарница\Зарница 14\SAM_9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\Картинки\ф.школа\+Спорт и здоровье\Зарница\Зарница 15\DSC04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\Картинки\ф.школа\+Спорт и здоровье\Зарница\Зарница 15\DSC04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556861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Работа\Картинки\ф.школа\+Спорт и здоровье\Зарница\Зарница 15\DSC04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08920"/>
            <a:ext cx="5220072" cy="391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Работа\Картинки\ф.школа\+Спорт и здоровье\Зарница\Зарница 15\IMG_20150303_172726.jpg"/>
          <p:cNvPicPr>
            <a:picLocks noChangeAspect="1" noChangeArrowheads="1"/>
          </p:cNvPicPr>
          <p:nvPr/>
        </p:nvPicPr>
        <p:blipFill>
          <a:blip r:embed="rId2" cstate="print"/>
          <a:srcRect l="18500"/>
          <a:stretch>
            <a:fillRect/>
          </a:stretch>
        </p:blipFill>
        <p:spPr bwMode="auto">
          <a:xfrm>
            <a:off x="179512" y="188640"/>
            <a:ext cx="5184576" cy="381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Работа\Картинки\ф.школа\+Спорт и здоровье\Зарница\Зарница 15\IMG_20150303_173417.jpg"/>
          <p:cNvPicPr>
            <a:picLocks noChangeAspect="1" noChangeArrowheads="1"/>
          </p:cNvPicPr>
          <p:nvPr/>
        </p:nvPicPr>
        <p:blipFill>
          <a:blip r:embed="rId3" cstate="print"/>
          <a:srcRect l="9838" r="6475"/>
          <a:stretch>
            <a:fillRect/>
          </a:stretch>
        </p:blipFill>
        <p:spPr bwMode="auto">
          <a:xfrm>
            <a:off x="3851920" y="2924944"/>
            <a:ext cx="5112568" cy="366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абота\Картинки\ф.школа\+Спорт и здоровье\Зарница\Зарница 15\IMG_20150303_175049.jpg"/>
          <p:cNvPicPr>
            <a:picLocks noChangeAspect="1" noChangeArrowheads="1"/>
          </p:cNvPicPr>
          <p:nvPr/>
        </p:nvPicPr>
        <p:blipFill>
          <a:blip r:embed="rId2" cstate="print"/>
          <a:srcRect l="18500"/>
          <a:stretch>
            <a:fillRect/>
          </a:stretch>
        </p:blipFill>
        <p:spPr bwMode="auto">
          <a:xfrm>
            <a:off x="251520" y="260648"/>
            <a:ext cx="8607310" cy="6336704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Работа\Картинки\ф.школа\+Спорт и здоровье\Зарница\Зарница 15\IMG_20150303_175133.jpg"/>
          <p:cNvPicPr>
            <a:picLocks noChangeAspect="1" noChangeArrowheads="1"/>
          </p:cNvPicPr>
          <p:nvPr/>
        </p:nvPicPr>
        <p:blipFill>
          <a:blip r:embed="rId2" cstate="print"/>
          <a:srcRect l="5901" r="8263"/>
          <a:stretch>
            <a:fillRect/>
          </a:stretch>
        </p:blipFill>
        <p:spPr bwMode="auto">
          <a:xfrm>
            <a:off x="148505" y="260648"/>
            <a:ext cx="8859291" cy="619268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Работа\Картинки\ф.школа\+Спорт и здоровье\Зарница\Зарница 15\DSC04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</Words>
  <Application>Microsoft Office PowerPoint</Application>
  <PresentationFormat>Экран (4:3)</PresentationFormat>
  <Paragraphs>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хакер</cp:lastModifiedBy>
  <cp:revision>14</cp:revision>
  <dcterms:created xsi:type="dcterms:W3CDTF">2014-12-02T10:47:20Z</dcterms:created>
  <dcterms:modified xsi:type="dcterms:W3CDTF">2016-03-09T11:06:01Z</dcterms:modified>
</cp:coreProperties>
</file>