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63" r:id="rId6"/>
    <p:sldId id="270" r:id="rId7"/>
    <p:sldId id="279" r:id="rId8"/>
    <p:sldId id="269" r:id="rId9"/>
    <p:sldId id="268" r:id="rId10"/>
    <p:sldId id="264" r:id="rId11"/>
    <p:sldId id="265" r:id="rId12"/>
    <p:sldId id="273" r:id="rId13"/>
    <p:sldId id="272" r:id="rId14"/>
    <p:sldId id="271" r:id="rId15"/>
    <p:sldId id="275" r:id="rId16"/>
    <p:sldId id="259" r:id="rId17"/>
    <p:sldId id="274" r:id="rId18"/>
    <p:sldId id="277" r:id="rId19"/>
    <p:sldId id="281" r:id="rId20"/>
    <p:sldId id="280" r:id="rId21"/>
    <p:sldId id="276" r:id="rId22"/>
    <p:sldId id="282" r:id="rId23"/>
    <p:sldId id="283" r:id="rId24"/>
    <p:sldId id="261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разные\+шаблоны презентаций\кинопленка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D:\Картинки разные\+шаблоны презентаций\кинопленка\8.jpg"/>
          <p:cNvPicPr>
            <a:picLocks noChangeAspect="1" noChangeArrowheads="1"/>
          </p:cNvPicPr>
          <p:nvPr/>
        </p:nvPicPr>
        <p:blipFill>
          <a:blip r:embed="rId3" cstate="print"/>
          <a:srcRect l="3388" t="86553" r="9009" b="34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pic>
        <p:nvPicPr>
          <p:cNvPr id="6" name="Picture 3" descr="D:\Картинки разные\+шаблоны презентаций\кинопленка\8.jpg"/>
          <p:cNvPicPr>
            <a:picLocks noChangeAspect="1" noChangeArrowheads="1"/>
          </p:cNvPicPr>
          <p:nvPr/>
        </p:nvPicPr>
        <p:blipFill>
          <a:blip r:embed="rId3" cstate="print"/>
          <a:srcRect l="3388" t="86553" r="9009" b="3478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37321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Виртуальная экскурсия по Тоболовскому сельскому поселению</a:t>
            </a:r>
          </a:p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Выполнил: обучающийся 2 класса  МАОУ Тоболовская СОШ Первышина Иван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849" y="1628800"/>
            <a:ext cx="52565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</a:t>
            </a:r>
            <a:r>
              <a:rPr lang="ru-RU" sz="8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Сохраним красоту села!</a:t>
            </a:r>
            <a:r>
              <a:rPr lang="ru-RU" sz="80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»</a:t>
            </a:r>
            <a:endParaRPr lang="ru-RU" sz="80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«Символы региона – 2017»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Номинация «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Землянам 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чистую планету»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7170" name="Picture 2" descr="D:\Педагог-организатор\+КОНКУРСЫ\Видео-экскурсия про село Тоболово\image (47).jpg"/>
          <p:cNvPicPr>
            <a:picLocks noChangeAspect="1" noChangeArrowheads="1"/>
          </p:cNvPicPr>
          <p:nvPr/>
        </p:nvPicPr>
        <p:blipFill>
          <a:blip r:embed="rId3" cstate="print"/>
          <a:srcRect r="21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761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8194" name="Picture 2" descr="D:\Педагог-организатор\+КОНКУРСЫ\Видео-экскурсия про село Тоболово\image (50).jpg"/>
          <p:cNvPicPr>
            <a:picLocks noChangeAspect="1" noChangeArrowheads="1"/>
          </p:cNvPicPr>
          <p:nvPr/>
        </p:nvPicPr>
        <p:blipFill>
          <a:blip r:embed="rId3" cstate="print"/>
          <a:srcRect r="22438"/>
          <a:stretch>
            <a:fillRect/>
          </a:stretch>
        </p:blipFill>
        <p:spPr bwMode="auto">
          <a:xfrm>
            <a:off x="0" y="0"/>
            <a:ext cx="90969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418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9218" name="Picture 2" descr="D:\Педагог-организатор\+КОНКУРСЫ\Видео-экскурсия про село Тоболово\image (5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776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10242" name="Picture 2" descr="D:\Педагог-организатор\+КОНКУРСЫ\Видео-экскурсия про село Тоболово\image (51).jpg"/>
          <p:cNvPicPr>
            <a:picLocks noChangeAspect="1" noChangeArrowheads="1"/>
          </p:cNvPicPr>
          <p:nvPr/>
        </p:nvPicPr>
        <p:blipFill>
          <a:blip r:embed="rId3" cstate="print"/>
          <a:srcRect r="2165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26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11266" name="Picture 2" descr="D:\Педагог-организатор\+КОНКУРСЫ\Видео-экскурсия про село Тоболово\image (4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63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12290" name="Picture 2" descr="D:\Педагог-организатор\+КОНКУРСЫ\Видео-экскурсия про село Тоболово\image (4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184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2051" name="Picture 3" descr="D:\Педагог-организатор\КОНКУРСЫ\Видео-экскурсия про село Тоболово\image (37).jpg"/>
          <p:cNvPicPr>
            <a:picLocks noChangeAspect="1" noChangeArrowheads="1"/>
          </p:cNvPicPr>
          <p:nvPr/>
        </p:nvPicPr>
        <p:blipFill>
          <a:blip r:embed="rId3" cstate="print"/>
          <a:srcRect b="16435"/>
          <a:stretch>
            <a:fillRect/>
          </a:stretch>
        </p:blipFill>
        <p:spPr bwMode="auto">
          <a:xfrm>
            <a:off x="0" y="890718"/>
            <a:ext cx="9144000" cy="498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34076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У природы нет плохой погоды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Каждая погода благодать…</a:t>
            </a:r>
          </a:p>
        </p:txBody>
      </p:sp>
    </p:spTree>
  </p:cSld>
  <p:clrMapOvr>
    <a:masterClrMapping/>
  </p:clrMapOvr>
  <p:transition advTm="3401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15362" name="Picture 2" descr="D:\Педагог-организатор\+КОНКУРСЫ\Видео-экскурсия про село Тоболово\image (3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526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16386" name="Picture 2" descr="D:\Педагог-организатор\+КОНКУРСЫ\Видео-экскурсия про село Тоболово\image (55).jpg"/>
          <p:cNvPicPr>
            <a:picLocks noChangeAspect="1" noChangeArrowheads="1"/>
          </p:cNvPicPr>
          <p:nvPr/>
        </p:nvPicPr>
        <p:blipFill>
          <a:blip r:embed="rId3" cstate="print"/>
          <a:srcRect l="6688" t="5901" r="6688" b="18500"/>
          <a:stretch>
            <a:fillRect/>
          </a:stretch>
        </p:blipFill>
        <p:spPr bwMode="auto">
          <a:xfrm>
            <a:off x="0" y="0"/>
            <a:ext cx="908917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246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17411" name="Picture 3" descr="D:\Педагог-организатор\+КОНКУРСЫ\Видео-экскурсия про село Тоболово\image 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683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1027" name="Picture 3" descr="D:\Педагог-организатор\КОНКУРСЫ\Видео-экскурсия про село Тоболово\image (54).jpg"/>
          <p:cNvPicPr>
            <a:picLocks noChangeAspect="1" noChangeArrowheads="1"/>
          </p:cNvPicPr>
          <p:nvPr/>
        </p:nvPicPr>
        <p:blipFill>
          <a:blip r:embed="rId3" cstate="print"/>
          <a:srcRect t="3404" b="16400"/>
          <a:stretch>
            <a:fillRect/>
          </a:stretch>
        </p:blipFill>
        <p:spPr bwMode="auto">
          <a:xfrm>
            <a:off x="0" y="836712"/>
            <a:ext cx="9144000" cy="508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484784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Пройду по Магистральной,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Сверну на Молодёжную,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А на Школьной улице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Я постою в тени …</a:t>
            </a:r>
          </a:p>
        </p:txBody>
      </p:sp>
    </p:spTree>
  </p:cSld>
  <p:clrMapOvr>
    <a:masterClrMapping/>
  </p:clrMapOvr>
  <p:transition advTm="4352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18434" name="Picture 2" descr="D:\Педагог-организатор\+КОНКУРСЫ\Видео-экскурсия про село Тоболово\image (3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45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14338" name="Picture 2" descr="D:\Педагог-организатор\+КОНКУРСЫ\Видео-экскурсия про село Тоболово\image (3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855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19458" name="Picture 2" descr="D:\Педагог-организатор\+КОНКУРСЫ\Видео-экскурсия про село Тоболово\image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776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20482" name="Picture 2" descr="D:\Педагог-организатор\+КОНКУРСЫ\Видео-экскурсия про село Тоболово\image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28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5" name="Picture 2" descr="D:\Педагог-организатор\КОНКУРСЫ\Видео-экскурсия про село Тоболово\image (57).jpg"/>
          <p:cNvPicPr>
            <a:picLocks noChangeAspect="1" noChangeArrowheads="1"/>
          </p:cNvPicPr>
          <p:nvPr/>
        </p:nvPicPr>
        <p:blipFill>
          <a:blip r:embed="rId3" cstate="print"/>
          <a:srcRect t="4200" b="21650"/>
          <a:stretch>
            <a:fillRect/>
          </a:stretch>
        </p:blipFill>
        <p:spPr bwMode="auto">
          <a:xfrm>
            <a:off x="0" y="836712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87624" y="1052736"/>
            <a:ext cx="6696744" cy="468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Село моё! Село родное!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Тропа и ива над рекою.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за берёзками во ржи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Синеют звёзды-васильки.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Ромашек белых облака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Манят до осени в луга.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Прозрачный воздух опьяняет,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ветер в камышах играет.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Село моё! Мой край родной!..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818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21506" name="Picture 2" descr="C:\Users\Пользователь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04572" y="5934670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ln w="2857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46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2" name="Picture 2" descr="D:\Педагог-организатор\+КОНКУРСЫ\Видео-экскурсия про село Тоболово\image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92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2050" name="Picture 2" descr="D:\Педагог-организатор\+КОНКУРСЫ\Видео-экскурсия про село Тоболово\image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92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3074" name="Picture 2" descr="D:\Педагог-организатор\+КОНКУРСЫ\Видео-экскурсия про село Тоболово\image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45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4098" name="Picture 2" descr="D:\Педагог-организатор\+КОНКУРСЫ\Видео-экскурсия про село Тоболово\image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543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13314" name="Picture 2" descr="D:\Педагог-организатор\+КОНКУРСЫ\Видео-экскурсия про село Тоболово\image (13).jpg"/>
          <p:cNvPicPr>
            <a:picLocks noChangeAspect="1" noChangeArrowheads="1"/>
          </p:cNvPicPr>
          <p:nvPr/>
        </p:nvPicPr>
        <p:blipFill>
          <a:blip r:embed="rId3" cstate="print"/>
          <a:srcRect r="16138" b="16400"/>
          <a:stretch>
            <a:fillRect/>
          </a:stretch>
        </p:blipFill>
        <p:spPr bwMode="auto">
          <a:xfrm>
            <a:off x="-1" y="0"/>
            <a:ext cx="91727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589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5122" name="Picture 2" descr="D:\Педагог-организатор\+КОНКУРСЫ\Видео-экскурсия про село Тоболово\image (24).jpg"/>
          <p:cNvPicPr>
            <a:picLocks noChangeAspect="1" noChangeArrowheads="1"/>
          </p:cNvPicPr>
          <p:nvPr/>
        </p:nvPicPr>
        <p:blipFill>
          <a:blip r:embed="rId3" cstate="print"/>
          <a:srcRect l="6638" r="7427" b="15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58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разные\+шаблоны презентаций\киноплен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131"/>
          </a:xfrm>
          <a:prstGeom prst="rect">
            <a:avLst/>
          </a:prstGeom>
          <a:noFill/>
        </p:spPr>
      </p:pic>
      <p:pic>
        <p:nvPicPr>
          <p:cNvPr id="6146" name="Picture 2" descr="D:\Педагог-организатор\+КОНКУРСЫ\Видео-экскурсия про село Тоболово\image (4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793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70</Words>
  <Application>Microsoft Office PowerPoint</Application>
  <PresentationFormat>Экран (4:3)</PresentationFormat>
  <Paragraphs>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2016-11-13T18:23:51Z</dcterms:created>
  <dcterms:modified xsi:type="dcterms:W3CDTF">2017-09-18T18:20:37Z</dcterms:modified>
</cp:coreProperties>
</file>