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1" r:id="rId4"/>
    <p:sldId id="257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7877" y="1137353"/>
            <a:ext cx="8344524" cy="2387600"/>
          </a:xfrm>
          <a:solidFill>
            <a:schemeClr val="bg1">
              <a:alpha val="70000"/>
            </a:scheme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7877" y="3617028"/>
            <a:ext cx="8344524" cy="1314736"/>
          </a:xfrm>
          <a:solidFill>
            <a:schemeClr val="bg1">
              <a:alpha val="70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731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0286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2528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47150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155103"/>
            <a:ext cx="8656924" cy="2852737"/>
          </a:xfrm>
          <a:solidFill>
            <a:schemeClr val="bg1">
              <a:alpha val="51000"/>
            </a:schemeClr>
          </a:solidFill>
        </p:spPr>
        <p:txBody>
          <a:bodyPr anchor="b"/>
          <a:lstStyle>
            <a:lvl1pPr algn="ctr">
              <a:defRPr sz="6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199" y="4034828"/>
            <a:ext cx="8656924" cy="1500187"/>
          </a:xfrm>
          <a:solidFill>
            <a:schemeClr val="bg1">
              <a:alpha val="51000"/>
            </a:schemeClr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1137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9668" y="1825625"/>
            <a:ext cx="551013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80089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25373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5278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3162" y="509666"/>
            <a:ext cx="8949129" cy="11810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4239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79153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0772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45603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669" y="509666"/>
            <a:ext cx="11242622" cy="11810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ood" dir="t"/>
            </a:scene3d>
            <a:sp3d extrusionH="57150" prstMaterial="plastic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9669" y="1825625"/>
            <a:ext cx="11242622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C335-EA82-4DEE-AF08-011D880988C3}" type="datetimeFigureOut">
              <a:rPr lang="ru-RU" smtClean="0"/>
              <a:pPr/>
              <a:t>13.03.2018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CE165-A0BD-483B-A876-067ECFA94F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104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1D2C1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D2C12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D2C12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D2C12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2C12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D2C12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tobolovo_72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Педагог-организатор\+КОНКУРСЫ\Учитель года\2018 Королева М.С Завьялова Е.В\yemblemapedagogagod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870884" y="3896751"/>
            <a:ext cx="3321116" cy="2358838"/>
          </a:xfrm>
          <a:prstGeom prst="rect">
            <a:avLst/>
          </a:prstGeom>
          <a:noFill/>
        </p:spPr>
      </p:pic>
      <p:pic>
        <p:nvPicPr>
          <p:cNvPr id="2054" name="Picture 6" descr="C:\Users\Пользователь\Desktop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593" y="3657600"/>
            <a:ext cx="3734921" cy="2831177"/>
          </a:xfrm>
          <a:prstGeom prst="rect">
            <a:avLst/>
          </a:prstGeom>
          <a:noFill/>
        </p:spPr>
      </p:pic>
      <p:pic>
        <p:nvPicPr>
          <p:cNvPr id="22" name="Picture 8" descr="D:\Педагог-организатор\+КОНКУРСЫ\Учитель года\2018 Королева М.С Завьялова Е.В\hand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7887" y="5169023"/>
            <a:ext cx="5529942" cy="168897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 rot="21035355">
            <a:off x="356818" y="471644"/>
            <a:ext cx="58981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 кадром</a:t>
            </a:r>
            <a:endParaRPr lang="ru-RU" sz="9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4" name="Picture 2" descr="C:\Users\Пользователь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63149">
            <a:off x="4314524" y="1712684"/>
            <a:ext cx="4902047" cy="3721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902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едагог-организатор\+КОНКУРСЫ\Учитель года\2018 Королева М.С Завьялова Е.В\+пресс-центр\фото 5.03.18 1д\IMG_1567.JPG"/>
          <p:cNvPicPr>
            <a:picLocks noChangeAspect="1" noChangeArrowheads="1"/>
          </p:cNvPicPr>
          <p:nvPr/>
        </p:nvPicPr>
        <p:blipFill>
          <a:blip r:embed="rId2" cstate="print"/>
          <a:srcRect t="12691"/>
          <a:stretch>
            <a:fillRect/>
          </a:stretch>
        </p:blipFill>
        <p:spPr bwMode="auto">
          <a:xfrm>
            <a:off x="516403" y="393895"/>
            <a:ext cx="4821702" cy="28065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D:\Педагог-организатор\+КОНКУРСЫ\Учитель года\2018 Королева М.С Завьялова Е.В\+пресс-центр\фото 5.03.18 1д\IMG_1571.JPG"/>
          <p:cNvPicPr>
            <a:picLocks noChangeAspect="1" noChangeArrowheads="1"/>
          </p:cNvPicPr>
          <p:nvPr/>
        </p:nvPicPr>
        <p:blipFill>
          <a:blip r:embed="rId3" cstate="print"/>
          <a:srcRect l="5783" t="9026" r="9704"/>
          <a:stretch>
            <a:fillRect/>
          </a:stretch>
        </p:blipFill>
        <p:spPr bwMode="auto">
          <a:xfrm>
            <a:off x="351694" y="3193366"/>
            <a:ext cx="4773278" cy="34254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 descr="D:\Педагог-организатор\+КОНКУРСЫ\Учитель года\2018 Королева М.С Завьялова Е.В\+пресс-центр\фото 5.03.18 1д\IMG_15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4168" y="1012874"/>
            <a:ext cx="7227275" cy="48181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00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2604592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едагог-организатор\+КОНКУРСЫ\Учитель года\2018 Королева М.С Завьялова Е.В\+пресс-центр\фото 12.03 2д Маша\r0N9FiV8S5E.jpg"/>
          <p:cNvPicPr>
            <a:picLocks noChangeAspect="1" noChangeArrowheads="1"/>
          </p:cNvPicPr>
          <p:nvPr/>
        </p:nvPicPr>
        <p:blipFill>
          <a:blip r:embed="rId2" cstate="print"/>
          <a:srcRect l="11327" t="9792" r="6779" b="19217"/>
          <a:stretch>
            <a:fillRect/>
          </a:stretch>
        </p:blipFill>
        <p:spPr bwMode="auto">
          <a:xfrm rot="21331405">
            <a:off x="645726" y="233350"/>
            <a:ext cx="6117490" cy="35340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D:\Педагог-организатор\+КОНКУРСЫ\Учитель года\2018 Королева М.С Завьялова Е.В\+пресс-центр\фото 5.03.18 1д\IMG_1564.JPG"/>
          <p:cNvPicPr>
            <a:picLocks noChangeAspect="1" noChangeArrowheads="1"/>
          </p:cNvPicPr>
          <p:nvPr/>
        </p:nvPicPr>
        <p:blipFill>
          <a:blip r:embed="rId3" cstate="print"/>
          <a:srcRect l="46231" t="29029" r="25065"/>
          <a:stretch>
            <a:fillRect/>
          </a:stretch>
        </p:blipFill>
        <p:spPr bwMode="auto">
          <a:xfrm rot="270494">
            <a:off x="8011948" y="421769"/>
            <a:ext cx="3695669" cy="6003892"/>
          </a:xfrm>
          <a:prstGeom prst="round2DiagRect">
            <a:avLst>
              <a:gd name="adj1" fmla="val 0"/>
              <a:gd name="adj2" fmla="val 10004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D:\Педагог-организатор\+КОНКУРСЫ\Учитель года\2018 Королева М.С Завьялова Е.В\+пресс-центр\фото 12.03 2д Маша\05z58jQhicQ.jpg"/>
          <p:cNvPicPr>
            <a:picLocks noChangeAspect="1" noChangeArrowheads="1"/>
          </p:cNvPicPr>
          <p:nvPr/>
        </p:nvPicPr>
        <p:blipFill>
          <a:blip r:embed="rId4" cstate="print"/>
          <a:srcRect l="18531" t="26944" b="22778"/>
          <a:stretch>
            <a:fillRect/>
          </a:stretch>
        </p:blipFill>
        <p:spPr bwMode="auto">
          <a:xfrm>
            <a:off x="514350" y="3752850"/>
            <a:ext cx="6877050" cy="2828290"/>
          </a:xfrm>
          <a:prstGeom prst="snip2DiagRect">
            <a:avLst>
              <a:gd name="adj1" fmla="val 17127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02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едагог-организатор\+КОНКУРСЫ\Учитель года\2018 Королева М.С Завьялова Е.В\+пресс-центр\фото 12.03 2д Маша\3hYHFDCi1oo.jpg"/>
          <p:cNvPicPr>
            <a:picLocks noChangeAspect="1" noChangeArrowheads="1"/>
          </p:cNvPicPr>
          <p:nvPr/>
        </p:nvPicPr>
        <p:blipFill>
          <a:blip r:embed="rId2" cstate="print"/>
          <a:srcRect r="21710"/>
          <a:stretch>
            <a:fillRect/>
          </a:stretch>
        </p:blipFill>
        <p:spPr bwMode="auto">
          <a:xfrm rot="21407410">
            <a:off x="396685" y="498636"/>
            <a:ext cx="6835584" cy="581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D:\Педагог-организатор\+КОНКУРСЫ\Учитель года\2018 Королева М.С Завьялова Е.В\+пресс-центр\фото 12.03 2д Маша\MkhozzpYyQE.jpg"/>
          <p:cNvPicPr>
            <a:picLocks noChangeAspect="1" noChangeArrowheads="1"/>
          </p:cNvPicPr>
          <p:nvPr/>
        </p:nvPicPr>
        <p:blipFill>
          <a:blip r:embed="rId3" cstate="print"/>
          <a:srcRect l="11679" r="29541"/>
          <a:stretch>
            <a:fillRect/>
          </a:stretch>
        </p:blipFill>
        <p:spPr bwMode="auto">
          <a:xfrm rot="277736">
            <a:off x="6696222" y="717451"/>
            <a:ext cx="5081251" cy="5760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6902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едагог-организатор\+КОНКУРСЫ\Учитель года\2018 Королева М.С Завьялова Е.В\+пресс-центр\фото 12.03 2д Маша\ZRgcYYrnb0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6877">
            <a:off x="698662" y="381727"/>
            <a:ext cx="5229193" cy="34847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3" name="Picture 3" descr="D:\Педагог-организатор\+КОНКУРСЫ\Учитель года\2018 Королева М.С Завьялова Е.В\+пресс-центр\фото 13.03 3д\6CFs0QS6vQ4.jpg"/>
          <p:cNvPicPr>
            <a:picLocks noChangeAspect="1" noChangeArrowheads="1"/>
          </p:cNvPicPr>
          <p:nvPr/>
        </p:nvPicPr>
        <p:blipFill>
          <a:blip r:embed="rId3" cstate="print"/>
          <a:srcRect l="4815" t="25556" r="7778" b="30000"/>
          <a:stretch>
            <a:fillRect/>
          </a:stretch>
        </p:blipFill>
        <p:spPr bwMode="auto">
          <a:xfrm rot="345755">
            <a:off x="6493010" y="543465"/>
            <a:ext cx="5154072" cy="3494286"/>
          </a:xfrm>
          <a:prstGeom prst="snip2DiagRect">
            <a:avLst>
              <a:gd name="adj1" fmla="val 1812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D:\Педагог-организатор\+КОНКУРСЫ\Учитель года\2018 Королева М.С Завьялова Е.В\+пресс-центр\фото 13.03 3д\48nkXiFskCU (1).jpg"/>
          <p:cNvPicPr>
            <a:picLocks noChangeAspect="1" noChangeArrowheads="1"/>
          </p:cNvPicPr>
          <p:nvPr/>
        </p:nvPicPr>
        <p:blipFill>
          <a:blip r:embed="rId4" cstate="print"/>
          <a:srcRect t="35278" r="19259" b="27778"/>
          <a:stretch>
            <a:fillRect/>
          </a:stretch>
        </p:blipFill>
        <p:spPr bwMode="auto">
          <a:xfrm>
            <a:off x="3888468" y="3951065"/>
            <a:ext cx="4152900" cy="253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D:\Педагог-организатор\+КОНКУРСЫ\Учитель года\2018 Королева М.С Завьялова Е.В\+пресс-центр\фото 13.03 3д\kCY-TzC4uRE.jpg"/>
          <p:cNvPicPr>
            <a:picLocks noChangeAspect="1" noChangeArrowheads="1"/>
          </p:cNvPicPr>
          <p:nvPr/>
        </p:nvPicPr>
        <p:blipFill>
          <a:blip r:embed="rId5" cstate="print"/>
          <a:srcRect l="11852" t="33031" r="30370" b="44793"/>
          <a:stretch>
            <a:fillRect/>
          </a:stretch>
        </p:blipFill>
        <p:spPr bwMode="auto">
          <a:xfrm rot="21096721">
            <a:off x="119762" y="4355715"/>
            <a:ext cx="3745282" cy="191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D:\Педагог-организатор\+КОНКУРСЫ\Учитель года\2018 Королева М.С Завьялова Е.В\+пресс-центр\фото 12.03 2д Маша\40Ha4dhE4AY.jpg"/>
          <p:cNvPicPr>
            <a:picLocks noChangeAspect="1" noChangeArrowheads="1"/>
          </p:cNvPicPr>
          <p:nvPr/>
        </p:nvPicPr>
        <p:blipFill>
          <a:blip r:embed="rId6" cstate="print"/>
          <a:srcRect l="24825" t="28333" r="5388" b="19167"/>
          <a:stretch>
            <a:fillRect/>
          </a:stretch>
        </p:blipFill>
        <p:spPr bwMode="auto">
          <a:xfrm rot="357805">
            <a:off x="8010291" y="4333798"/>
            <a:ext cx="4073180" cy="204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902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едагог-организатор\+КОНКУРСЫ\Учитель года\2018 Королева М.С Завьялова Е.В\+пресс-центр\фото 12.03 2д Маша\YGSJVC6gGCw.jpg"/>
          <p:cNvPicPr>
            <a:picLocks noChangeAspect="1" noChangeArrowheads="1"/>
          </p:cNvPicPr>
          <p:nvPr/>
        </p:nvPicPr>
        <p:blipFill>
          <a:blip r:embed="rId2" cstate="print"/>
          <a:srcRect b="5690"/>
          <a:stretch>
            <a:fillRect/>
          </a:stretch>
        </p:blipFill>
        <p:spPr bwMode="auto">
          <a:xfrm>
            <a:off x="417090" y="496446"/>
            <a:ext cx="9546060" cy="5999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D:\Педагог-организатор\+КОНКУРСЫ\Учитель года\2018 Королева М.С Завьялова Е.В\yemblemapedagogagod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285171" y="4152899"/>
            <a:ext cx="2906829" cy="2064589"/>
          </a:xfrm>
          <a:prstGeom prst="rect">
            <a:avLst/>
          </a:prstGeom>
          <a:noFill/>
        </p:spPr>
      </p:pic>
      <p:pic>
        <p:nvPicPr>
          <p:cNvPr id="4099" name="Picture 3" descr="D:\Педагог-организатор\+КОНКУРСЫ\Учитель года\2018 Королева М.С Завьялова Е.В\+пресс-центр\12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0578">
            <a:off x="7353823" y="758213"/>
            <a:ext cx="4900801" cy="36756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902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Педагог-организатор\КОНКУРСЫ\Учитель года\2017 Королев В.А\maxresdefault.jpg"/>
          <p:cNvPicPr>
            <a:picLocks noChangeAspect="1" noChangeArrowheads="1"/>
          </p:cNvPicPr>
          <p:nvPr/>
        </p:nvPicPr>
        <p:blipFill>
          <a:blip r:embed="rId2" cstate="print"/>
          <a:srcRect b="11596"/>
          <a:stretch>
            <a:fillRect/>
          </a:stretch>
        </p:blipFill>
        <p:spPr bwMode="auto">
          <a:xfrm>
            <a:off x="527348" y="410394"/>
            <a:ext cx="11188402" cy="5704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85800" y="5842337"/>
            <a:ext cx="93346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u="sng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  <a:hlinkClick r:id="rId3"/>
              </a:rPr>
              <a:t>https://vk.com/tobolovo_72</a:t>
            </a:r>
            <a:endParaRPr lang="ru-RU" sz="600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02587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кол 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130E9F61-A377-4DB0-90F9-206CF53AF98E}" vid="{428EC50B-63DA-4970-A74B-47AA2A8CBE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 1</Template>
  <TotalTime>247</TotalTime>
  <Words>5</Words>
  <Application>Microsoft Office PowerPoint</Application>
  <PresentationFormat>Произвольный</PresentationFormat>
  <Paragraphs>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экол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 Береги землю</dc:title>
  <dc:creator>User</dc:creator>
  <cp:lastModifiedBy>Пользователь</cp:lastModifiedBy>
  <cp:revision>43</cp:revision>
  <dcterms:created xsi:type="dcterms:W3CDTF">2016-12-22T14:33:55Z</dcterms:created>
  <dcterms:modified xsi:type="dcterms:W3CDTF">2018-03-13T16:57:26Z</dcterms:modified>
</cp:coreProperties>
</file>