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8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5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8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6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3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1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3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EBB1-7BB8-42D2-9BCA-57B584DEC36E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6EA31-E8C4-43A9-A848-27B866890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231423"/>
            <a:ext cx="6858000" cy="1090245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i="1" dirty="0" smtClean="0"/>
              <a:t>Педагог-психолог МАОУ </a:t>
            </a:r>
            <a:r>
              <a:rPr lang="ru-RU" sz="3000" b="1" i="1" dirty="0" err="1" smtClean="0"/>
              <a:t>Тоболовская</a:t>
            </a:r>
            <a:r>
              <a:rPr lang="ru-RU" sz="3000" b="1" i="1" dirty="0" smtClean="0"/>
              <a:t> СОШ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Савченко Наталья Валерьевна </a:t>
            </a:r>
            <a:r>
              <a:rPr lang="ru-RU" dirty="0" smtClean="0"/>
              <a:t>8-919-943-04-47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Канурина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Людмила Викторовна </a:t>
            </a:r>
            <a:r>
              <a:rPr lang="ru-RU" dirty="0" smtClean="0"/>
              <a:t>8-982-919-87-86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799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2019-09-17T08:29:24Z</dcterms:created>
  <dcterms:modified xsi:type="dcterms:W3CDTF">2019-09-17T08:34:25Z</dcterms:modified>
</cp:coreProperties>
</file>