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2" r:id="rId3"/>
    <p:sldId id="265" r:id="rId4"/>
    <p:sldId id="264" r:id="rId5"/>
    <p:sldId id="268" r:id="rId6"/>
    <p:sldId id="267" r:id="rId7"/>
    <p:sldId id="266" r:id="rId8"/>
    <p:sldId id="271" r:id="rId9"/>
    <p:sldId id="270" r:id="rId10"/>
    <p:sldId id="269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00FF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8" d="100"/>
          <a:sy n="58" d="100"/>
        </p:scale>
        <p:origin x="876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 descr="3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286646" y="2666994"/>
            <a:ext cx="1667089" cy="3038398"/>
          </a:xfrm>
          <a:prstGeom prst="rect">
            <a:avLst/>
          </a:prstGeom>
        </p:spPr>
      </p:pic>
      <p:pic>
        <p:nvPicPr>
          <p:cNvPr id="13" name="Рисунок 12" descr="6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3357555" y="3746617"/>
            <a:ext cx="1214446" cy="2409530"/>
          </a:xfrm>
          <a:prstGeom prst="rect">
            <a:avLst/>
          </a:prstGeom>
        </p:spPr>
      </p:pic>
      <p:pic>
        <p:nvPicPr>
          <p:cNvPr id="14" name="Рисунок 13" descr="1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 rot="387762">
            <a:off x="447663" y="3420174"/>
            <a:ext cx="1894927" cy="2286892"/>
          </a:xfrm>
          <a:prstGeom prst="rect">
            <a:avLst/>
          </a:prstGeom>
        </p:spPr>
      </p:pic>
      <p:pic>
        <p:nvPicPr>
          <p:cNvPr id="17" name="Рисунок 16" descr="9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 flipH="1">
            <a:off x="5286380" y="3238499"/>
            <a:ext cx="1670754" cy="278612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9429AAAB-2417-49D1-9D88-6A08A0AF9033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6B8AB752-8280-4272-9336-41B5AFFBC7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6375"/>
            <a:ext cx="2057400" cy="4387850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6375"/>
            <a:ext cx="6019800" cy="43878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9429AAAB-2417-49D1-9D88-6A08A0AF9033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6B8AB752-8280-4272-9336-41B5AFFBC7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2901.jpg"/>
          <p:cNvPicPr>
            <a:picLocks noChangeAspect="1"/>
          </p:cNvPicPr>
          <p:nvPr userDrawn="1"/>
        </p:nvPicPr>
        <p:blipFill>
          <a:blip r:embed="rId2" cstate="print">
            <a:lum bright="10000" contrast="20000"/>
          </a:blip>
          <a:srcRect t="8048" b="9882"/>
          <a:stretch>
            <a:fillRect/>
          </a:stretch>
        </p:blipFill>
        <p:spPr>
          <a:xfrm>
            <a:off x="0" y="0"/>
            <a:ext cx="9144000" cy="6858000"/>
          </a:xfrm>
          <a:prstGeom prst="frame">
            <a:avLst>
              <a:gd name="adj1" fmla="val 2691"/>
            </a:avLst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8" name="Рисунок 7" descr="1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 rot="387762" flipH="1">
            <a:off x="6020655" y="4231909"/>
            <a:ext cx="1912205" cy="230774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3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flipH="1">
            <a:off x="99655" y="3047998"/>
            <a:ext cx="1614827" cy="2943146"/>
          </a:xfrm>
          <a:prstGeom prst="rect">
            <a:avLst/>
          </a:prstGeom>
        </p:spPr>
      </p:pic>
      <p:pic>
        <p:nvPicPr>
          <p:cNvPr id="7" name="Рисунок 6" descr="2901.jpg"/>
          <p:cNvPicPr>
            <a:picLocks noChangeAspect="1"/>
          </p:cNvPicPr>
          <p:nvPr userDrawn="1"/>
        </p:nvPicPr>
        <p:blipFill>
          <a:blip r:embed="rId3" cstate="print">
            <a:lum bright="10000" contrast="20000"/>
          </a:blip>
          <a:srcRect t="8048" b="9882"/>
          <a:stretch>
            <a:fillRect/>
          </a:stretch>
        </p:blipFill>
        <p:spPr>
          <a:xfrm>
            <a:off x="0" y="0"/>
            <a:ext cx="9144000" cy="6858000"/>
          </a:xfrm>
          <a:prstGeom prst="frame">
            <a:avLst>
              <a:gd name="adj1" fmla="val 2691"/>
            </a:avLst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2901.jpg"/>
          <p:cNvPicPr>
            <a:picLocks noChangeAspect="1"/>
          </p:cNvPicPr>
          <p:nvPr userDrawn="1"/>
        </p:nvPicPr>
        <p:blipFill>
          <a:blip r:embed="rId2" cstate="print">
            <a:lum bright="10000" contrast="20000"/>
          </a:blip>
          <a:srcRect t="8048" b="9882"/>
          <a:stretch>
            <a:fillRect/>
          </a:stretch>
        </p:blipFill>
        <p:spPr>
          <a:xfrm>
            <a:off x="0" y="0"/>
            <a:ext cx="9144000" cy="6858000"/>
          </a:xfrm>
          <a:prstGeom prst="frame">
            <a:avLst>
              <a:gd name="adj1" fmla="val 2691"/>
            </a:avLst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9" name="Рисунок 8" descr="6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 flipH="1">
            <a:off x="6072198" y="4286257"/>
            <a:ext cx="1166438" cy="23142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2901.jpg"/>
          <p:cNvPicPr>
            <a:picLocks noChangeAspect="1"/>
          </p:cNvPicPr>
          <p:nvPr userDrawn="1"/>
        </p:nvPicPr>
        <p:blipFill>
          <a:blip r:embed="rId2" cstate="print">
            <a:lum bright="10000" contrast="20000"/>
          </a:blip>
          <a:srcRect t="8048" b="9882"/>
          <a:stretch>
            <a:fillRect/>
          </a:stretch>
        </p:blipFill>
        <p:spPr>
          <a:xfrm>
            <a:off x="0" y="0"/>
            <a:ext cx="9144000" cy="6858000"/>
          </a:xfrm>
          <a:prstGeom prst="frame">
            <a:avLst>
              <a:gd name="adj1" fmla="val 2691"/>
            </a:avLst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11" name="Рисунок 10" descr="9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 flipH="1">
            <a:off x="5929322" y="3810004"/>
            <a:ext cx="1670754" cy="278612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2901.jpg"/>
          <p:cNvPicPr>
            <a:picLocks noChangeAspect="1"/>
          </p:cNvPicPr>
          <p:nvPr userDrawn="1"/>
        </p:nvPicPr>
        <p:blipFill>
          <a:blip r:embed="rId2" cstate="print">
            <a:lum bright="10000" contrast="20000"/>
          </a:blip>
          <a:srcRect t="8048" b="9882"/>
          <a:stretch>
            <a:fillRect/>
          </a:stretch>
        </p:blipFill>
        <p:spPr>
          <a:xfrm>
            <a:off x="0" y="0"/>
            <a:ext cx="9144000" cy="6858000"/>
          </a:xfrm>
          <a:prstGeom prst="frame">
            <a:avLst>
              <a:gd name="adj1" fmla="val 2691"/>
            </a:avLst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7" name="Рисунок 6" descr="1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 rot="387762" flipH="1">
            <a:off x="6505057" y="4494311"/>
            <a:ext cx="1584237" cy="1911936"/>
          </a:xfrm>
          <a:prstGeom prst="rect">
            <a:avLst/>
          </a:prstGeom>
        </p:spPr>
      </p:pic>
      <p:pic>
        <p:nvPicPr>
          <p:cNvPr id="8" name="Рисунок 7" descr="6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 flipH="1">
            <a:off x="4929190" y="4762511"/>
            <a:ext cx="942459" cy="1869892"/>
          </a:xfrm>
          <a:prstGeom prst="rect">
            <a:avLst/>
          </a:prstGeom>
        </p:spPr>
      </p:pic>
      <p:pic>
        <p:nvPicPr>
          <p:cNvPr id="9" name="Рисунок 8" descr="9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2357424" y="4381507"/>
            <a:ext cx="1385159" cy="2309870"/>
          </a:xfrm>
          <a:prstGeom prst="rect">
            <a:avLst/>
          </a:prstGeom>
        </p:spPr>
      </p:pic>
      <p:pic>
        <p:nvPicPr>
          <p:cNvPr id="10" name="Рисунок 9" descr="3.png"/>
          <p:cNvPicPr>
            <a:picLocks noChangeAspect="1"/>
          </p:cNvPicPr>
          <p:nvPr userDrawn="1"/>
        </p:nvPicPr>
        <p:blipFill>
          <a:blip r:embed="rId6" cstate="print"/>
          <a:stretch>
            <a:fillRect/>
          </a:stretch>
        </p:blipFill>
        <p:spPr>
          <a:xfrm flipH="1">
            <a:off x="142846" y="4191005"/>
            <a:ext cx="1411049" cy="257174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2901.jpg"/>
          <p:cNvPicPr>
            <a:picLocks noChangeAspect="1"/>
          </p:cNvPicPr>
          <p:nvPr userDrawn="1"/>
        </p:nvPicPr>
        <p:blipFill>
          <a:blip r:embed="rId2" cstate="print">
            <a:lum bright="10000" contrast="20000"/>
          </a:blip>
          <a:srcRect t="8048" b="9882"/>
          <a:stretch>
            <a:fillRect/>
          </a:stretch>
        </p:blipFill>
        <p:spPr>
          <a:xfrm>
            <a:off x="0" y="0"/>
            <a:ext cx="9144000" cy="6858000"/>
          </a:xfrm>
          <a:prstGeom prst="frame">
            <a:avLst>
              <a:gd name="adj1" fmla="val 2691"/>
            </a:avLst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3" y="273049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3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9429AAAB-2417-49D1-9D88-6A08A0AF9033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6B8AB752-8280-4272-9336-41B5AFFBC7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9429AAAB-2417-49D1-9D88-6A08A0AF9033}" type="datetimeFigureOut">
              <a:rPr lang="ru-RU" smtClean="0"/>
              <a:pPr/>
              <a:t>10.10.2019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fld id="{6B8AB752-8280-4272-9336-41B5AFFBC78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 descr="http://%D0%BA%D0%B0%D1%80%D1%82%D0%B8%D0%BD%D0%BA%D0%B8.cc/img/2/9/0/2901.jpg"/>
          <p:cNvSpPr>
            <a:spLocks noChangeAspect="1" noChangeArrowheads="1"/>
          </p:cNvSpPr>
          <p:nvPr userDrawn="1"/>
        </p:nvSpPr>
        <p:spPr bwMode="auto">
          <a:xfrm>
            <a:off x="155575" y="-182032"/>
            <a:ext cx="298450" cy="39793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3316" name="AutoShape 4" descr="http://%D0%BA%D0%B0%D1%80%D1%82%D0%B8%D0%BD%D0%BA%D0%B8.cc/img/2/9/0/2901.jpg"/>
          <p:cNvSpPr>
            <a:spLocks noChangeAspect="1" noChangeArrowheads="1"/>
          </p:cNvSpPr>
          <p:nvPr userDrawn="1"/>
        </p:nvSpPr>
        <p:spPr bwMode="auto">
          <a:xfrm>
            <a:off x="155575" y="-182032"/>
            <a:ext cx="298450" cy="397933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 descr="2901.jpg"/>
          <p:cNvPicPr>
            <a:picLocks noChangeAspect="1"/>
          </p:cNvPicPr>
          <p:nvPr userDrawn="1"/>
        </p:nvPicPr>
        <p:blipFill>
          <a:blip r:embed="rId13" cstate="print">
            <a:lum bright="10000" contrast="20000"/>
          </a:blip>
          <a:srcRect t="8048" b="988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" name="Рисунок 9" descr="2901.jpg"/>
          <p:cNvPicPr>
            <a:picLocks noChangeAspect="1"/>
          </p:cNvPicPr>
          <p:nvPr userDrawn="1"/>
        </p:nvPicPr>
        <p:blipFill>
          <a:blip r:embed="rId13" cstate="print">
            <a:lum bright="10000" contrast="20000"/>
          </a:blip>
          <a:srcRect t="8048" b="9882"/>
          <a:stretch>
            <a:fillRect/>
          </a:stretch>
        </p:blipFill>
        <p:spPr>
          <a:xfrm>
            <a:off x="0" y="0"/>
            <a:ext cx="9144000" cy="6858000"/>
          </a:xfrm>
          <a:prstGeom prst="frame">
            <a:avLst>
              <a:gd name="adj1" fmla="val 3304"/>
            </a:avLst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520" y="188640"/>
            <a:ext cx="864096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ru-RU" sz="4000" i="1" dirty="0" smtClean="0">
                <a:ln>
                  <a:solidFill>
                    <a:schemeClr val="bg1"/>
                  </a:solidFill>
                </a:ln>
                <a:solidFill>
                  <a:srgbClr val="FF33CC"/>
                </a:solidFill>
                <a:latin typeface="Arial Black" pitchFamily="34" charset="0"/>
              </a:rPr>
              <a:t>МАОУ ТОБОЛОВСКАЯ СОШ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692696"/>
            <a:ext cx="8640960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8000" b="0" cap="none" spc="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Акция</a:t>
            </a:r>
          </a:p>
          <a:p>
            <a:pPr algn="ctr"/>
            <a:r>
              <a:rPr lang="ru-RU" sz="800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«Вместе с папами»</a:t>
            </a:r>
            <a:endParaRPr lang="ru-RU" sz="8000" b="0" cap="none" spc="0" dirty="0">
              <a:ln w="18415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026" name="Picture 2" descr="D:\Фото школа\Акция Вместе с папами\semja_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924944"/>
            <a:ext cx="4320480" cy="3654998"/>
          </a:xfrm>
          <a:prstGeom prst="rect">
            <a:avLst/>
          </a:prstGeom>
          <a:noFill/>
        </p:spPr>
      </p:pic>
      <p:pic>
        <p:nvPicPr>
          <p:cNvPr id="1027" name="Picture 3" descr="C:\Users\Пользователь\Desktop\0aa975adba33b6668c4c5a07908eaba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2924944"/>
            <a:ext cx="3995936" cy="364074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179512" y="6093296"/>
            <a:ext cx="8784976" cy="52322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ru-RU" sz="2800" i="1" dirty="0" smtClean="0">
                <a:ln>
                  <a:solidFill>
                    <a:srgbClr val="FF33CC"/>
                  </a:solidFill>
                </a:ln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ИШИМСКИЙ МУНИЦИПАЛЬНЫЙ РАЙОН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Фото школа\Акция Вместе с папами\вместе мы сила\IMG_20191007_125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528834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Папы для нас очень важны!</a:t>
            </a:r>
          </a:p>
          <a:p>
            <a:pPr algn="ctr"/>
            <a:r>
              <a:rPr lang="ru-RU" sz="4800" b="1" dirty="0" smtClean="0">
                <a:ln w="1841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Папы  наши нам очень нужны!</a:t>
            </a:r>
            <a:endParaRPr lang="ru-RU" sz="4800" b="1" dirty="0">
              <a:ln w="18415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Фото школа\Акция Вместе с папами\вместе с папами\IMG_477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018134">
            <a:off x="244983" y="344870"/>
            <a:ext cx="4372816" cy="3279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D:\Фото школа\Акция Вместе с папами\вместе с папами\IMG_47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40468">
            <a:off x="3892191" y="2438835"/>
            <a:ext cx="5031347" cy="37735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D:\Фото школа\Акция Вместе с папами\вместе с папами\IMG_47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96714">
            <a:off x="184267" y="3767971"/>
            <a:ext cx="3777148" cy="28328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 rot="415538">
            <a:off x="4371013" y="536667"/>
            <a:ext cx="468430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Проект </a:t>
            </a:r>
          </a:p>
          <a:p>
            <a:pPr algn="ctr"/>
            <a:r>
              <a:rPr lang="ru-RU" sz="5400" b="1" cap="none" spc="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«Мой папа…»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Фото школа\Акция Вместе с папами\вместе с папами\IMG_47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624461">
            <a:off x="4605059" y="360519"/>
            <a:ext cx="4283968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1" name="Picture 3" descr="D:\Фото школа\Акция Вместе с папами\вместе с папами\IMG_47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062387">
            <a:off x="248037" y="2953745"/>
            <a:ext cx="4742212" cy="35566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 descr="D:\Фото школа\Акция Вместе с папами\вместе с папами\IMG_48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19622">
            <a:off x="4799123" y="3646911"/>
            <a:ext cx="3995936" cy="2996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 rot="21131665">
            <a:off x="167847" y="314523"/>
            <a:ext cx="4822836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Проект «Папа может, папа может, всё, что угодно…»</a:t>
            </a:r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Фото школа\Акция Вместе с папами\вместе с папами\IMG_47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345926">
            <a:off x="121319" y="165428"/>
            <a:ext cx="4608512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D:\Фото школа\Акция Вместе с папами\вместе с папами\IMG_47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76117">
            <a:off x="4194158" y="3035699"/>
            <a:ext cx="4697401" cy="35230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D:\Фото школа\Акция Вместе с папами\вместе с папами\IMG_4799.JPG"/>
          <p:cNvPicPr>
            <a:picLocks noChangeAspect="1" noChangeArrowheads="1"/>
          </p:cNvPicPr>
          <p:nvPr/>
        </p:nvPicPr>
        <p:blipFill>
          <a:blip r:embed="rId4" cstate="print"/>
          <a:srcRect l="3538" t="11463" r="38188" b="17468"/>
          <a:stretch>
            <a:fillRect/>
          </a:stretch>
        </p:blipFill>
        <p:spPr bwMode="auto">
          <a:xfrm rot="21424775">
            <a:off x="673582" y="3578570"/>
            <a:ext cx="3315594" cy="30326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 rot="524752">
            <a:off x="4567852" y="349443"/>
            <a:ext cx="4641700" cy="34778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</a:t>
            </a:r>
            <a:r>
              <a:rPr lang="ru-RU" sz="4400" b="1" dirty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</a:t>
            </a:r>
            <a:r>
              <a:rPr lang="ru-RU" sz="44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асскажу о своём папе…</a:t>
            </a:r>
          </a:p>
          <a:p>
            <a:pPr algn="ctr"/>
            <a:r>
              <a:rPr lang="ru-RU" sz="44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Викторина «Литературные </a:t>
            </a:r>
            <a:r>
              <a:rPr lang="ru-RU" sz="44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папы»</a:t>
            </a:r>
            <a:endParaRPr lang="ru-RU" sz="4400" b="1" cap="none" spc="0" dirty="0" smtClean="0">
              <a:ln w="18415" cmpd="sng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Фото школа\Акция Вместе с папами\Мой папа самый спортивный эстафеты 7-8 класс\IMG_487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44008" cy="34830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9" name="Picture 3" descr="D:\Фото школа\Акция Вместе с папами\Мой папа самый спортивный эстафеты 7-8 класс\IMG_48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0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D:\Фото школа\Акция Вместе с папами\Мой папа самый спортивный эстафеты 7-8 класс\IMG_4906.JPG"/>
          <p:cNvPicPr>
            <a:picLocks noChangeAspect="1" noChangeArrowheads="1"/>
          </p:cNvPicPr>
          <p:nvPr/>
        </p:nvPicPr>
        <p:blipFill>
          <a:blip r:embed="rId4" cstate="print"/>
          <a:srcRect l="39763" t="12200" r="26375" b="12201"/>
          <a:stretch>
            <a:fillRect/>
          </a:stretch>
        </p:blipFill>
        <p:spPr bwMode="auto">
          <a:xfrm>
            <a:off x="3635896" y="3361424"/>
            <a:ext cx="2088232" cy="3496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 descr="D:\Фото школа\Акция Вместе с папами\Мой папа самый спортивный эстафеты 7-8 класс\IMG_4925.JPG"/>
          <p:cNvPicPr>
            <a:picLocks noChangeAspect="1" noChangeArrowheads="1"/>
          </p:cNvPicPr>
          <p:nvPr/>
        </p:nvPicPr>
        <p:blipFill>
          <a:blip r:embed="rId5" cstate="print"/>
          <a:srcRect l="29525" t="16401" r="38188" b="40550"/>
          <a:stretch>
            <a:fillRect/>
          </a:stretch>
        </p:blipFill>
        <p:spPr bwMode="auto">
          <a:xfrm rot="21290084">
            <a:off x="316067" y="3544567"/>
            <a:ext cx="3176878" cy="31768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2" name="Picture 6" descr="D:\Фото школа\Акция Вместе с папами\Мой папа самый спортивный эстафеты 7-8 класс\IMG_8341.JPG"/>
          <p:cNvPicPr>
            <a:picLocks noChangeAspect="1" noChangeArrowheads="1"/>
          </p:cNvPicPr>
          <p:nvPr/>
        </p:nvPicPr>
        <p:blipFill>
          <a:blip r:embed="rId6" cstate="print"/>
          <a:srcRect l="57875" t="15744" b="21650"/>
          <a:stretch>
            <a:fillRect/>
          </a:stretch>
        </p:blipFill>
        <p:spPr bwMode="auto">
          <a:xfrm rot="383804">
            <a:off x="5807725" y="3586225"/>
            <a:ext cx="2987824" cy="2960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0" y="2420888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Эстафета</a:t>
            </a:r>
            <a:r>
              <a:rPr lang="ru-RU" sz="4000" b="1" cap="none" spc="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«Мой папа самый спортивный!»</a:t>
            </a:r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Фото школа\Акция Вместе с папами\Мой папа самый спортивный эстафеты 7-8 класс\IMG_83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4428492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D:\Фото школа\Акция Вместе с папами\Мой папа самый спортивный эстафеты 7-8 класс\IMG_8344.JPG"/>
          <p:cNvPicPr>
            <a:picLocks noChangeAspect="1" noChangeArrowheads="1"/>
          </p:cNvPicPr>
          <p:nvPr/>
        </p:nvPicPr>
        <p:blipFill>
          <a:blip r:embed="rId3" cstate="print"/>
          <a:srcRect t="5443" r="6113"/>
          <a:stretch>
            <a:fillRect/>
          </a:stretch>
        </p:blipFill>
        <p:spPr bwMode="auto">
          <a:xfrm>
            <a:off x="4567408" y="188640"/>
            <a:ext cx="4397080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D:\Фото школа\Акция Вместе с папами\Мой папа самый спортивный эстафеты 7-8 класс\IMG_48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3" y="3203594"/>
            <a:ext cx="4392488" cy="3294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5" name="Picture 5" descr="D:\Фото школа\Акция Вместе с папами\Мой папа самый спортивный эстафеты 7-8 класс\IMG_488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75990" y="3212976"/>
            <a:ext cx="4475990" cy="335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2780928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Эстафета</a:t>
            </a:r>
            <a:r>
              <a:rPr lang="ru-RU" sz="4000" b="1" cap="none" spc="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«Мой папа самый спортивный!»</a:t>
            </a:r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Фото школа\Акция Вместе с папами\вместе мы сила\IMG_20191007_1226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1358545">
            <a:off x="117940" y="151527"/>
            <a:ext cx="4701754" cy="35263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D:\Фото школа\Акция Вместе с папами\вместе мы сила\IMG_20191007_1237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00133">
            <a:off x="3936376" y="2855921"/>
            <a:ext cx="5052053" cy="3789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4" name="Picture 6" descr="D:\Фото школа\Акция Вместе с папами\вместе мы сила\IMG_20191007_1240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789040"/>
            <a:ext cx="3707904" cy="278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5" name="Picture 7" descr="D:\Фото школа\Акция Вместе с папами\вместе мы сила\IMG_20191007_1241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332656"/>
            <a:ext cx="3467877" cy="26009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 rot="21212816">
            <a:off x="0" y="2996952"/>
            <a:ext cx="9144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Соревнование</a:t>
            </a:r>
            <a:r>
              <a:rPr lang="ru-RU" sz="4000" b="1" cap="none" spc="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«Вместе мы - сила!»</a:t>
            </a:r>
          </a:p>
        </p:txBody>
      </p:sp>
    </p:spTree>
  </p:cSld>
  <p:clrMapOvr>
    <a:masterClrMapping/>
  </p:clrMapOvr>
  <p:transition>
    <p:wheel spokes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Фото школа\Акция Вместе с папами\вместе мы сила\IMG_20191007_1228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429000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D:\Фото школа\Акция Вместе с папами\вместе мы сила\IMG_20191007_1228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75988" y="0"/>
            <a:ext cx="4668011" cy="3501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D:\Фото школа\Акция Вместе с папами\вместе мы сила\IMG_20191007_1233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5" name="Picture 5" descr="D:\Фото школа\Акция Вместе с папами\вместе мы сила\IMG_20191007_122019.jpg"/>
          <p:cNvPicPr>
            <a:picLocks noChangeAspect="1" noChangeArrowheads="1"/>
          </p:cNvPicPr>
          <p:nvPr/>
        </p:nvPicPr>
        <p:blipFill>
          <a:blip r:embed="rId5" cstate="print"/>
          <a:srcRect l="30313" t="22700" r="27950" b="35300"/>
          <a:stretch>
            <a:fillRect/>
          </a:stretch>
        </p:blipFill>
        <p:spPr bwMode="auto">
          <a:xfrm>
            <a:off x="4572000" y="3407434"/>
            <a:ext cx="4572000" cy="3450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 rot="464353">
            <a:off x="0" y="2996952"/>
            <a:ext cx="9144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Соревнование</a:t>
            </a:r>
            <a:r>
              <a:rPr lang="ru-RU" sz="4000" b="1" cap="none" spc="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«Вместе мы - сила!»</a:t>
            </a:r>
          </a:p>
        </p:txBody>
      </p:sp>
    </p:spTree>
  </p:cSld>
  <p:clrMapOvr>
    <a:masterClrMapping/>
  </p:clrMapOvr>
  <p:transition>
    <p:wheel spokes="3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Фото школа\Акция Вместе с папами\вместе мы сила\IMG_20191007_12455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457200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D:\Фото школа\Акция Вместе с папами\вместе мы сила\IMG_20191007_1246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212976"/>
            <a:ext cx="4860032" cy="3645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D:\Фото школа\Акция Вместе с папами\вместе мы сила\IMG_20191007_1244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225194">
            <a:off x="399068" y="3729736"/>
            <a:ext cx="3899709" cy="2924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 rot="415538">
            <a:off x="4653098" y="441526"/>
            <a:ext cx="4350906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Рисуем вместе с папами</a:t>
            </a:r>
            <a:endParaRPr lang="ru-RU" sz="5400" b="1" cap="none" spc="0" dirty="0" smtClean="0">
              <a:ln w="18415" cmpd="sng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80</Words>
  <Application>Microsoft Office PowerPoint</Application>
  <PresentationFormat>Экран (4:3)</PresentationFormat>
  <Paragraphs>16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4" baseType="lpstr">
      <vt:lpstr>Arial</vt:lpstr>
      <vt:lpstr>Arial Black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Master</dc:creator>
  <cp:lastModifiedBy>Светлана</cp:lastModifiedBy>
  <cp:revision>26</cp:revision>
  <dcterms:created xsi:type="dcterms:W3CDTF">2016-06-03T14:12:26Z</dcterms:created>
  <dcterms:modified xsi:type="dcterms:W3CDTF">2019-10-10T04:40:50Z</dcterms:modified>
</cp:coreProperties>
</file>