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1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95" d="100"/>
          <a:sy n="95" d="100"/>
        </p:scale>
        <p:origin x="-4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29E88D2-906D-4210-8B53-29F4447DDA5A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107FBEF-5CA8-435F-AA78-FC972002D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9E88D2-906D-4210-8B53-29F4447DDA5A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7FBEF-5CA8-435F-AA78-FC972002D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9E88D2-906D-4210-8B53-29F4447DDA5A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7FBEF-5CA8-435F-AA78-FC972002D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9E88D2-906D-4210-8B53-29F4447DDA5A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7FBEF-5CA8-435F-AA78-FC972002DE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9E88D2-906D-4210-8B53-29F4447DDA5A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7FBEF-5CA8-435F-AA78-FC972002DE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9E88D2-906D-4210-8B53-29F4447DDA5A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7FBEF-5CA8-435F-AA78-FC972002DE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9E88D2-906D-4210-8B53-29F4447DDA5A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7FBEF-5CA8-435F-AA78-FC972002D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9E88D2-906D-4210-8B53-29F4447DDA5A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7FBEF-5CA8-435F-AA78-FC972002DE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9E88D2-906D-4210-8B53-29F4447DDA5A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7FBEF-5CA8-435F-AA78-FC972002D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29E88D2-906D-4210-8B53-29F4447DDA5A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7FBEF-5CA8-435F-AA78-FC972002D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9E88D2-906D-4210-8B53-29F4447DDA5A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07FBEF-5CA8-435F-AA78-FC972002DE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29E88D2-906D-4210-8B53-29F4447DDA5A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107FBEF-5CA8-435F-AA78-FC972002D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wedg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jpeg"/><Relationship Id="rId7" Type="http://schemas.openxmlformats.org/officeDocument/2006/relationships/image" Target="../media/image10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5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/>
              <a:t>ЗДОРОВЬЕ  НА  5 +</a:t>
            </a:r>
            <a:endParaRPr lang="ru-RU" sz="5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437112"/>
            <a:ext cx="6400800" cy="709602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/>
              <a:t>Подготовила воспитатель </a:t>
            </a:r>
          </a:p>
          <a:p>
            <a:pPr algn="r"/>
            <a:r>
              <a:rPr lang="ru-RU" sz="1800" dirty="0" smtClean="0"/>
              <a:t>старшей группы </a:t>
            </a:r>
            <a:r>
              <a:rPr lang="ru-RU" sz="1800" dirty="0" err="1" smtClean="0"/>
              <a:t>Кокотеева</a:t>
            </a:r>
            <a:r>
              <a:rPr lang="ru-RU" sz="1800" dirty="0" smtClean="0"/>
              <a:t> М.А.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61555" y="357166"/>
            <a:ext cx="442089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Муниципальное автономное дошкольное образовательное учреждение детский сад «Березка» с. Малая </a:t>
            </a:r>
            <a:r>
              <a:rPr lang="ru-RU" sz="1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Зоркальцева</a:t>
            </a:r>
            <a:endParaRPr lang="ru-RU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1171387031_50287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876"/>
            <a:ext cx="25431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i="1" dirty="0" smtClean="0"/>
              <a:t>Внимание! Внимание!</a:t>
            </a:r>
            <a:br>
              <a:rPr lang="ru-RU" sz="1800" i="1" dirty="0" smtClean="0"/>
            </a:br>
            <a:r>
              <a:rPr lang="ru-RU" sz="1800" i="1" dirty="0" smtClean="0"/>
              <a:t>Начинаем командное состязание.</a:t>
            </a:r>
            <a:br>
              <a:rPr lang="ru-RU" sz="1800" i="1" dirty="0" smtClean="0"/>
            </a:br>
            <a:r>
              <a:rPr lang="ru-RU" sz="1800" i="1" dirty="0" smtClean="0"/>
              <a:t>Тот, кто силушкой богат, перетянет наш канат.</a:t>
            </a:r>
            <a:br>
              <a:rPr lang="ru-RU" sz="1800" i="1" dirty="0" smtClean="0"/>
            </a:br>
            <a:r>
              <a:rPr lang="ru-RU" sz="1800" i="1" dirty="0" smtClean="0"/>
              <a:t>До чего сильны ребята, не порвали бы канаты!</a:t>
            </a:r>
            <a:endParaRPr lang="ru-RU" sz="1800" i="1" dirty="0"/>
          </a:p>
        </p:txBody>
      </p:sp>
      <p:pic>
        <p:nvPicPr>
          <p:cNvPr id="6146" name="Picture 2" descr="C:\Users\Marina1\Desktop\фото все\с камеры\DSC007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3429024" cy="3143272"/>
          </a:xfrm>
          <a:prstGeom prst="rect">
            <a:avLst/>
          </a:prstGeom>
          <a:noFill/>
        </p:spPr>
      </p:pic>
      <p:pic>
        <p:nvPicPr>
          <p:cNvPr id="6147" name="Picture 3" descr="C:\Users\Marina1\Desktop\фото все\с камеры\DSC007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643050"/>
            <a:ext cx="4286280" cy="4833950"/>
          </a:xfrm>
          <a:prstGeom prst="rect">
            <a:avLst/>
          </a:prstGeom>
          <a:noFill/>
        </p:spPr>
      </p:pic>
      <p:pic>
        <p:nvPicPr>
          <p:cNvPr id="7" name="Рисунок 6" descr="detia-70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643446"/>
            <a:ext cx="2500330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9b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60512">
            <a:off x="565200" y="396156"/>
            <a:ext cx="1172540" cy="110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Спасибо за внимание</a:t>
            </a:r>
            <a:endParaRPr lang="ru-RU" i="1" dirty="0"/>
          </a:p>
        </p:txBody>
      </p:sp>
      <p:pic>
        <p:nvPicPr>
          <p:cNvPr id="7170" name="Picture 2" descr="C:\Users\Marina1\Desktop\фото дс\DSC004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785926"/>
            <a:ext cx="6034616" cy="4500594"/>
          </a:xfrm>
          <a:prstGeom prst="rect">
            <a:avLst/>
          </a:prstGeom>
          <a:noFill/>
        </p:spPr>
      </p:pic>
      <p:pic>
        <p:nvPicPr>
          <p:cNvPr id="5" name="Рисунок 4" descr="1171387031_50287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071942"/>
            <a:ext cx="1571636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_News_Photo_image_large_32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9" y="571481"/>
            <a:ext cx="200026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3571900"/>
          </a:xfrm>
        </p:spPr>
        <p:txBody>
          <a:bodyPr/>
          <a:lstStyle/>
          <a:p>
            <a:endParaRPr lang="ru-RU" dirty="0" smtClean="0"/>
          </a:p>
          <a:p>
            <a:pPr algn="ctr"/>
            <a:r>
              <a:rPr lang="ru-RU" dirty="0" smtClean="0"/>
              <a:t>В преамбуле Устава Всемирной организации здравоохранения  здоровье характеризуется как «состояние наибольшего физического психологического и социального благополучия, а не только отсутствие заболеваний и физических дефектов»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Самая большая ценность для человека – здоровье.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SMILE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5000636"/>
            <a:ext cx="150019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35719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6000" i="1" dirty="0" smtClean="0"/>
              <a:t>Как  и с помощью чего сохранить и укрепить здоровье детей дошкольного возраста?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pic>
        <p:nvPicPr>
          <p:cNvPr id="4" name="Содержимое 3" descr="5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71438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5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429520" y="5214950"/>
            <a:ext cx="135732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1. Утренняя гимнастика.</a:t>
            </a:r>
          </a:p>
          <a:p>
            <a:r>
              <a:rPr lang="ru-RU" dirty="0" smtClean="0"/>
              <a:t>2. Одежда в группе и на улице по погоде.</a:t>
            </a:r>
          </a:p>
          <a:p>
            <a:r>
              <a:rPr lang="ru-RU" dirty="0" smtClean="0"/>
              <a:t>3. Прогулки каждый день с подвижными играми.</a:t>
            </a:r>
          </a:p>
          <a:p>
            <a:r>
              <a:rPr lang="ru-RU" dirty="0" smtClean="0"/>
              <a:t>4. Сон без маек (с учетом температуры воздуха в группе и пожеланиями родителей).</a:t>
            </a:r>
          </a:p>
          <a:p>
            <a:r>
              <a:rPr lang="ru-RU" dirty="0" smtClean="0"/>
              <a:t>5. Хождение босиком до и после сна.</a:t>
            </a:r>
          </a:p>
          <a:p>
            <a:r>
              <a:rPr lang="ru-RU" dirty="0" smtClean="0"/>
              <a:t>6. Гимнастика и хождение по ребристым дорожкам.</a:t>
            </a:r>
          </a:p>
          <a:p>
            <a:r>
              <a:rPr lang="ru-RU" dirty="0" smtClean="0"/>
              <a:t>7. Фитонциды – лук, чеснок.</a:t>
            </a:r>
          </a:p>
          <a:p>
            <a:r>
              <a:rPr lang="ru-RU" dirty="0" smtClean="0"/>
              <a:t>8. Умывание холодной водой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Традиционные методы закаливания в старшей группе</a:t>
            </a:r>
            <a:endParaRPr lang="ru-RU" dirty="0"/>
          </a:p>
        </p:txBody>
      </p:sp>
      <p:pic>
        <p:nvPicPr>
          <p:cNvPr id="4" name="Рисунок 3" descr="detia-78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4143380"/>
            <a:ext cx="157163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i="1" dirty="0" smtClean="0"/>
              <a:t>Продолжаем по порядку</a:t>
            </a:r>
            <a:br>
              <a:rPr lang="ru-RU" sz="1800" i="1" dirty="0" smtClean="0"/>
            </a:br>
            <a:r>
              <a:rPr lang="ru-RU" sz="1800" i="1" dirty="0" smtClean="0"/>
              <a:t>утром делаем зарядку.</a:t>
            </a:r>
            <a:br>
              <a:rPr lang="ru-RU" sz="1800" i="1" dirty="0" smtClean="0"/>
            </a:br>
            <a:r>
              <a:rPr lang="ru-RU" sz="1800" i="1" dirty="0" smtClean="0"/>
              <a:t>Поднимаем, опускаем</a:t>
            </a:r>
            <a:br>
              <a:rPr lang="ru-RU" sz="1800" i="1" dirty="0" smtClean="0"/>
            </a:br>
            <a:r>
              <a:rPr lang="ru-RU" sz="1800" i="1" dirty="0" smtClean="0"/>
              <a:t>упражненье выполняе</a:t>
            </a:r>
            <a:r>
              <a:rPr lang="ru-RU" sz="1600" dirty="0" smtClean="0"/>
              <a:t>м</a:t>
            </a:r>
            <a:endParaRPr lang="ru-RU" sz="1600" dirty="0"/>
          </a:p>
        </p:txBody>
      </p:sp>
      <p:pic>
        <p:nvPicPr>
          <p:cNvPr id="1026" name="Picture 2" descr="C:\Users\Marina1\Desktop\фото дс\DSC007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81138"/>
            <a:ext cx="3643338" cy="2662242"/>
          </a:xfrm>
          <a:prstGeom prst="rect">
            <a:avLst/>
          </a:prstGeom>
          <a:noFill/>
        </p:spPr>
      </p:pic>
      <p:pic>
        <p:nvPicPr>
          <p:cNvPr id="1027" name="Picture 3" descr="C:\Users\Marina1\Desktop\фото дс\DSC008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428736"/>
            <a:ext cx="4135438" cy="2428892"/>
          </a:xfrm>
          <a:prstGeom prst="rect">
            <a:avLst/>
          </a:prstGeom>
          <a:noFill/>
        </p:spPr>
      </p:pic>
      <p:pic>
        <p:nvPicPr>
          <p:cNvPr id="1028" name="Picture 4" descr="C:\Users\Marina1\Desktop\фото дс\DSC008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000504"/>
            <a:ext cx="4357718" cy="2643206"/>
          </a:xfrm>
          <a:prstGeom prst="rect">
            <a:avLst/>
          </a:prstGeom>
          <a:noFill/>
        </p:spPr>
      </p:pic>
      <p:pic>
        <p:nvPicPr>
          <p:cNvPr id="7" name="Рисунок 6" descr="detia-78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4714884"/>
            <a:ext cx="12239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ВСЕ ПРЕЗЕНТАЦИИ\Анимированные рисунки и рамки\Анимация\59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37" y="4429132"/>
            <a:ext cx="1643063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etia-81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214818"/>
            <a:ext cx="251936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sport_1_3_s_71x100.gif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00958" y="0"/>
            <a:ext cx="1197554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dirty="0" smtClean="0"/>
              <a:t>Гнемся, гнемся, прогибаемся                              А потом все умываться, обливаться, обтираться         </a:t>
            </a:r>
            <a:br>
              <a:rPr lang="ru-RU" sz="1400" dirty="0" smtClean="0"/>
            </a:br>
            <a:r>
              <a:rPr lang="ru-RU" sz="1400" dirty="0" smtClean="0"/>
              <a:t>и обратно выпрямляемся.                                    Руки в стороны,  смелей,</a:t>
            </a:r>
            <a:br>
              <a:rPr lang="ru-RU" sz="1400" dirty="0" smtClean="0"/>
            </a:br>
            <a:r>
              <a:rPr lang="ru-RU" sz="1400" dirty="0" smtClean="0"/>
              <a:t>Упражняться будем все,                                       Кто по мостику быстрей.</a:t>
            </a:r>
            <a:br>
              <a:rPr lang="ru-RU" sz="1400" dirty="0" smtClean="0"/>
            </a:br>
            <a:r>
              <a:rPr lang="ru-RU" sz="1400" dirty="0" smtClean="0"/>
              <a:t>Дружно лежа на спине.</a:t>
            </a:r>
            <a:endParaRPr lang="ru-RU" sz="1400" dirty="0"/>
          </a:p>
        </p:txBody>
      </p:sp>
      <p:pic>
        <p:nvPicPr>
          <p:cNvPr id="2050" name="Picture 2" descr="C:\Users\Marina1\Desktop\фото дс\DSC008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81138"/>
            <a:ext cx="3929090" cy="3233746"/>
          </a:xfrm>
          <a:prstGeom prst="rect">
            <a:avLst/>
          </a:prstGeom>
          <a:noFill/>
        </p:spPr>
      </p:pic>
      <p:pic>
        <p:nvPicPr>
          <p:cNvPr id="2051" name="Picture 3" descr="C:\Users\Marina1\Desktop\фото дс\DSC00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71612"/>
            <a:ext cx="4064000" cy="2428892"/>
          </a:xfrm>
          <a:prstGeom prst="rect">
            <a:avLst/>
          </a:prstGeom>
          <a:noFill/>
        </p:spPr>
      </p:pic>
      <p:pic>
        <p:nvPicPr>
          <p:cNvPr id="2052" name="Picture 4" descr="C:\Users\Marina1\Desktop\фото дс\DSC008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071942"/>
            <a:ext cx="3992562" cy="2571768"/>
          </a:xfrm>
          <a:prstGeom prst="rect">
            <a:avLst/>
          </a:prstGeom>
          <a:noFill/>
        </p:spPr>
      </p:pic>
      <p:pic>
        <p:nvPicPr>
          <p:cNvPr id="8" name="Рисунок 7" descr="detia-82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5143512"/>
            <a:ext cx="21605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солнце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15338" y="1142984"/>
            <a:ext cx="5762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i="1" dirty="0" smtClean="0"/>
              <a:t>Глубоко – не мелко,                                     Петрушка, картошка</a:t>
            </a:r>
            <a:br>
              <a:rPr lang="ru-RU" sz="1600" i="1" dirty="0" smtClean="0"/>
            </a:br>
            <a:r>
              <a:rPr lang="ru-RU" sz="1600" i="1" dirty="0" smtClean="0"/>
              <a:t>Корабли в тарелках:                                    И крупки немножко. </a:t>
            </a:r>
            <a:br>
              <a:rPr lang="ru-RU" sz="1600" i="1" dirty="0" smtClean="0"/>
            </a:br>
            <a:r>
              <a:rPr lang="ru-RU" sz="1600" i="1" dirty="0" smtClean="0"/>
              <a:t>Луку головка,                                               Вот кораблик плывет,</a:t>
            </a:r>
            <a:br>
              <a:rPr lang="ru-RU" sz="1600" i="1" dirty="0" smtClean="0"/>
            </a:br>
            <a:r>
              <a:rPr lang="ru-RU" sz="1600" i="1" dirty="0" smtClean="0"/>
              <a:t>Красная морковка,                                        Заплывает прямо в рот!</a:t>
            </a:r>
            <a:endParaRPr lang="ru-RU" sz="1600" i="1" dirty="0"/>
          </a:p>
        </p:txBody>
      </p:sp>
      <p:pic>
        <p:nvPicPr>
          <p:cNvPr id="3074" name="Picture 2" descr="C:\Users\Marina1\Desktop\фото дс\DSC003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81138"/>
            <a:ext cx="4000528" cy="4376754"/>
          </a:xfrm>
          <a:prstGeom prst="rect">
            <a:avLst/>
          </a:prstGeom>
          <a:noFill/>
        </p:spPr>
      </p:pic>
      <p:pic>
        <p:nvPicPr>
          <p:cNvPr id="3075" name="Picture 3" descr="C:\Users\Marina1\Desktop\фото дс\DSC00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00174"/>
            <a:ext cx="4214842" cy="4976826"/>
          </a:xfrm>
          <a:prstGeom prst="rect">
            <a:avLst/>
          </a:prstGeom>
          <a:noFill/>
        </p:spPr>
      </p:pic>
      <p:pic>
        <p:nvPicPr>
          <p:cNvPr id="6" name="Рисунок 5" descr="502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5572140"/>
            <a:ext cx="142876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3fb66504b5ac3b30f7cf5637ab85560b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88" y="357166"/>
            <a:ext cx="19288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i="1" dirty="0" smtClean="0"/>
              <a:t>Прогулка на свежем воздухе – одно из важных условий</a:t>
            </a:r>
            <a:br>
              <a:rPr lang="ru-RU" sz="2000" i="1" dirty="0" smtClean="0"/>
            </a:br>
            <a:r>
              <a:rPr lang="ru-RU" sz="2000" i="1" dirty="0" smtClean="0"/>
              <a:t> сбережения здоровья детей.</a:t>
            </a:r>
            <a:endParaRPr lang="ru-RU" sz="2000" i="1" dirty="0"/>
          </a:p>
        </p:txBody>
      </p:sp>
      <p:pic>
        <p:nvPicPr>
          <p:cNvPr id="4100" name="Picture 4" descr="C:\Users\Marina1\Desktop\фото все\с камеры\DSC00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81138"/>
            <a:ext cx="4143404" cy="3590936"/>
          </a:xfrm>
          <a:prstGeom prst="rect">
            <a:avLst/>
          </a:prstGeom>
          <a:noFill/>
        </p:spPr>
      </p:pic>
      <p:pic>
        <p:nvPicPr>
          <p:cNvPr id="4101" name="Picture 5" descr="C:\Users\Marina1\Desktop\фото все\с камеры\DSC00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28736"/>
            <a:ext cx="3849686" cy="4643470"/>
          </a:xfrm>
          <a:prstGeom prst="rect">
            <a:avLst/>
          </a:prstGeom>
          <a:noFill/>
        </p:spPr>
      </p:pic>
      <p:pic>
        <p:nvPicPr>
          <p:cNvPr id="8" name="Рисунок 7" descr="дет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5357826"/>
            <a:ext cx="143986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serf2.gi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28860" y="4572008"/>
            <a:ext cx="2124000" cy="21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gif-anime-etoile-42-gratuit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81850" y="357166"/>
            <a:ext cx="19621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i="1" dirty="0" smtClean="0"/>
              <a:t>Родители принимают активное участие </a:t>
            </a:r>
            <a:br>
              <a:rPr lang="ru-RU" sz="2000" i="1" dirty="0" smtClean="0"/>
            </a:br>
            <a:r>
              <a:rPr lang="ru-RU" sz="2000" i="1" dirty="0" smtClean="0"/>
              <a:t>во всех мероприятиях своей группы</a:t>
            </a:r>
            <a:endParaRPr lang="ru-RU" sz="2000" i="1" dirty="0"/>
          </a:p>
        </p:txBody>
      </p:sp>
      <p:pic>
        <p:nvPicPr>
          <p:cNvPr id="5122" name="Picture 2" descr="C:\Users\Marina1\Desktop\фото все\с камеры\DSC001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81138"/>
            <a:ext cx="4000528" cy="2876556"/>
          </a:xfrm>
          <a:prstGeom prst="rect">
            <a:avLst/>
          </a:prstGeom>
          <a:noFill/>
        </p:spPr>
      </p:pic>
      <p:pic>
        <p:nvPicPr>
          <p:cNvPr id="5123" name="Picture 3" descr="C:\Users\Marina1\Desktop\фото все\с камеры\DSC003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00174"/>
            <a:ext cx="3706810" cy="4976826"/>
          </a:xfrm>
          <a:prstGeom prst="rect">
            <a:avLst/>
          </a:prstGeom>
          <a:noFill/>
        </p:spPr>
      </p:pic>
      <p:pic>
        <p:nvPicPr>
          <p:cNvPr id="5124" name="Picture 4" descr="C:\Users\Marina1\Desktop\фото все\с камеры\DSC005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357694"/>
            <a:ext cx="4071966" cy="2214578"/>
          </a:xfrm>
          <a:prstGeom prst="rect">
            <a:avLst/>
          </a:prstGeom>
          <a:noFill/>
        </p:spPr>
      </p:pic>
      <p:pic>
        <p:nvPicPr>
          <p:cNvPr id="7" name="Рисунок 6" descr="vogel1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571480"/>
            <a:ext cx="1295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114</TotalTime>
  <Words>174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ЗДОРОВЬЕ  НА  5 +</vt:lpstr>
      <vt:lpstr> Самая большая ценность для человека – здоровье. </vt:lpstr>
      <vt:lpstr> Как  и с помощью чего сохранить и укрепить здоровье детей дошкольного возраста? </vt:lpstr>
      <vt:lpstr>Традиционные методы закаливания в старшей группе</vt:lpstr>
      <vt:lpstr>Продолжаем по порядку утром делаем зарядку. Поднимаем, опускаем упражненье выполняем</vt:lpstr>
      <vt:lpstr>Гнемся, гнемся, прогибаемся                              А потом все умываться, обливаться, обтираться          и обратно выпрямляемся.                                    Руки в стороны,  смелей, Упражняться будем все,                                       Кто по мостику быстрей. Дружно лежа на спине.</vt:lpstr>
      <vt:lpstr>Глубоко – не мелко,                                     Петрушка, картошка Корабли в тарелках:                                    И крупки немножко.  Луку головка,                                               Вот кораблик плывет, Красная морковка,                                        Заплывает прямо в рот!</vt:lpstr>
      <vt:lpstr>Прогулка на свежем воздухе – одно из важных условий  сбережения здоровья детей.</vt:lpstr>
      <vt:lpstr>Родители принимают активное участие  во всех мероприятиях своей группы</vt:lpstr>
      <vt:lpstr>Внимание! Внимание! Начинаем командное состязание. Тот, кто силушкой богат, перетянет наш канат. До чего сильны ребята, не порвали бы канаты!</vt:lpstr>
      <vt:lpstr>Спасибо за внимание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  НА  5 +</dc:title>
  <dc:creator>Marina1</dc:creator>
  <cp:lastModifiedBy>Admin</cp:lastModifiedBy>
  <cp:revision>13</cp:revision>
  <dcterms:created xsi:type="dcterms:W3CDTF">2014-05-11T18:11:05Z</dcterms:created>
  <dcterms:modified xsi:type="dcterms:W3CDTF">2018-01-11T04:29:38Z</dcterms:modified>
</cp:coreProperties>
</file>