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63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6788" y="764704"/>
            <a:ext cx="50456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Monotype Corsiva" panose="03010101010201010101" pitchFamily="66" charset="0"/>
              </a:rPr>
              <a:t>ДОБЛЕСТЬ, ОТВАГА, МУЖЕСТВО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7457"/>
            <a:ext cx="2377829" cy="20834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5896" y="4581128"/>
            <a:ext cx="46085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Составила </a:t>
            </a:r>
            <a:r>
              <a:rPr lang="ru-RU" sz="2400" dirty="0" err="1" smtClean="0">
                <a:latin typeface="Monotype Corsiva" panose="03010101010201010101" pitchFamily="66" charset="0"/>
              </a:rPr>
              <a:t>Ширшова</a:t>
            </a:r>
            <a:r>
              <a:rPr lang="ru-RU" sz="2400" dirty="0" smtClean="0">
                <a:latin typeface="Monotype Corsiva" panose="03010101010201010101" pitchFamily="66" charset="0"/>
              </a:rPr>
              <a:t> </a:t>
            </a:r>
            <a:r>
              <a:rPr lang="ru-RU" sz="2400" dirty="0" smtClean="0">
                <a:latin typeface="Monotype Corsiva" panose="03010101010201010101" pitchFamily="66" charset="0"/>
              </a:rPr>
              <a:t>Катя ученица </a:t>
            </a:r>
            <a:r>
              <a:rPr lang="ru-RU" sz="2400" dirty="0" smtClean="0">
                <a:latin typeface="Monotype Corsiva" panose="03010101010201010101" pitchFamily="66" charset="0"/>
              </a:rPr>
              <a:t>2 </a:t>
            </a:r>
            <a:r>
              <a:rPr lang="ru-RU" sz="2400" dirty="0" smtClean="0">
                <a:latin typeface="Monotype Corsiva" panose="03010101010201010101" pitchFamily="66" charset="0"/>
              </a:rPr>
              <a:t>класс МАОУ «</a:t>
            </a:r>
            <a:r>
              <a:rPr lang="ru-RU" sz="2400" dirty="0" err="1" smtClean="0">
                <a:latin typeface="Monotype Corsiva" panose="03010101010201010101" pitchFamily="66" charset="0"/>
              </a:rPr>
              <a:t>Малозоркальцевская</a:t>
            </a:r>
            <a:r>
              <a:rPr lang="ru-RU" sz="2400" dirty="0" smtClean="0">
                <a:latin typeface="Monotype Corsiva" panose="03010101010201010101" pitchFamily="66" charset="0"/>
              </a:rPr>
              <a:t> «СОШ</a:t>
            </a:r>
          </a:p>
          <a:p>
            <a:r>
              <a:rPr lang="ru-RU" sz="2400" dirty="0" err="1" smtClean="0">
                <a:latin typeface="Monotype Corsiva" panose="03010101010201010101" pitchFamily="66" charset="0"/>
              </a:rPr>
              <a:t>Руководитель:Чепурная</a:t>
            </a:r>
            <a:r>
              <a:rPr lang="ru-RU" sz="2400" dirty="0" smtClean="0">
                <a:latin typeface="Monotype Corsiva" panose="03010101010201010101" pitchFamily="66" charset="0"/>
              </a:rPr>
              <a:t> Светлана Валерьевна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02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" y="-8767"/>
            <a:ext cx="9185008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4895528" cy="36716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3501008"/>
            <a:ext cx="123357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latin typeface="Monotype Corsiva" panose="03010101010201010101" pitchFamily="66" charset="0"/>
            </a:endParaRPr>
          </a:p>
          <a:p>
            <a:endParaRPr lang="ru-RU" sz="3200" dirty="0">
              <a:latin typeface="Monotype Corsiva" panose="03010101010201010101" pitchFamily="66" charset="0"/>
            </a:endParaRPr>
          </a:p>
          <a:p>
            <a:r>
              <a:rPr lang="ru-RU" sz="3200" dirty="0" smtClean="0">
                <a:latin typeface="Monotype Corsiva" panose="03010101010201010101" pitchFamily="66" charset="0"/>
              </a:rPr>
              <a:t>Мой дядя-  Филатов Андрей Анатольевич 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endParaRPr lang="ru-RU" sz="3200" dirty="0" smtClean="0">
              <a:latin typeface="Monotype Corsiva" panose="03010101010201010101" pitchFamily="66" charset="0"/>
            </a:endParaRPr>
          </a:p>
          <a:p>
            <a:r>
              <a:rPr lang="ru-RU" sz="3200" dirty="0" smtClean="0">
                <a:latin typeface="Monotype Corsiva" panose="03010101010201010101" pitchFamily="66" charset="0"/>
              </a:rPr>
              <a:t>с сослуживцами.</a:t>
            </a:r>
          </a:p>
          <a:p>
            <a:r>
              <a:rPr lang="ru-RU" sz="3200" dirty="0" smtClean="0">
                <a:latin typeface="Monotype Corsiva" panose="03010101010201010101" pitchFamily="66" charset="0"/>
              </a:rPr>
              <a:t>Армейская дружба  крепнет 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smtClean="0">
                <a:latin typeface="Monotype Corsiva" panose="03010101010201010101" pitchFamily="66" charset="0"/>
              </a:rPr>
              <a:t>на протяжении   25 лет.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206" y="847725"/>
            <a:ext cx="2648388" cy="265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9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08" y="0"/>
            <a:ext cx="9185008" cy="6858000"/>
          </a:xfrm>
        </p:spPr>
      </p:pic>
      <p:sp>
        <p:nvSpPr>
          <p:cNvPr id="3" name="TextBox 2"/>
          <p:cNvSpPr txBox="1"/>
          <p:nvPr/>
        </p:nvSpPr>
        <p:spPr>
          <a:xfrm>
            <a:off x="1331640" y="692696"/>
            <a:ext cx="67687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Был призван в ряды Советской Армии 10 мая 1990 . Служил в Воздушно-Десантных Войсках  с 1990 по 1992год.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Принял присягу 5 августа 1990 года  в\ч 52788 города Фергана. За годы службы совершил 19 прыжков с 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В 1990 году принимал участие в урегулировании межнациональных событий в городе </a:t>
            </a:r>
            <a:r>
              <a:rPr lang="ru-RU" sz="2400" dirty="0" err="1" smtClean="0">
                <a:latin typeface="Monotype Corsiva" panose="03010101010201010101" pitchFamily="66" charset="0"/>
              </a:rPr>
              <a:t>Узгене</a:t>
            </a:r>
            <a:r>
              <a:rPr lang="ru-RU" sz="2400" dirty="0" smtClean="0">
                <a:latin typeface="Monotype Corsiva" panose="03010101010201010101" pitchFamily="66" charset="0"/>
              </a:rPr>
              <a:t>, Киргизкой Республики.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В декабре 1990 года был переведен в 21 ДШБ (</a:t>
            </a:r>
            <a:r>
              <a:rPr lang="ru-RU" sz="2400" dirty="0" err="1" smtClean="0">
                <a:latin typeface="Monotype Corsiva" panose="03010101010201010101" pitchFamily="66" charset="0"/>
              </a:rPr>
              <a:t>Десантно</a:t>
            </a:r>
            <a:r>
              <a:rPr lang="ru-RU" sz="2400" dirty="0" smtClean="0">
                <a:latin typeface="Monotype Corsiva" panose="03010101010201010101" pitchFamily="66" charset="0"/>
              </a:rPr>
              <a:t>-Штурмовая Бригада).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В мае 1991 года принимал участие в охране военного аэропорта в городе Ереван.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В этом же году  участвовал в охране участка укрепрайона  на границе с Турцией. 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Окончил службу 2 июня 1992 года в городе </a:t>
            </a:r>
            <a:r>
              <a:rPr lang="ru-RU" sz="2400" dirty="0" err="1" smtClean="0">
                <a:latin typeface="Monotype Corsiva" panose="03010101010201010101" pitchFamily="66" charset="0"/>
              </a:rPr>
              <a:t>Кутаисси</a:t>
            </a:r>
            <a:r>
              <a:rPr lang="ru-RU" sz="2400" dirty="0" smtClean="0">
                <a:latin typeface="Monotype Corsiva" panose="03010101010201010101" pitchFamily="66" charset="0"/>
              </a:rPr>
              <a:t>.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735" y="3140968"/>
            <a:ext cx="1577699" cy="30239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4636"/>
            <a:ext cx="20002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6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08" y="-54736"/>
            <a:ext cx="9185008" cy="694513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9" y="404664"/>
            <a:ext cx="3939902" cy="52532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02720" y="2666232"/>
            <a:ext cx="3280466" cy="43739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0032" y="1556792"/>
            <a:ext cx="4007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На присяге Родине.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27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08" y="-54736"/>
            <a:ext cx="9185008" cy="694513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3169"/>
            <a:ext cx="2270251" cy="3027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50296">
            <a:off x="1203992" y="2959447"/>
            <a:ext cx="2923587" cy="38981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59681" y="282070"/>
            <a:ext cx="2469700" cy="32929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312" y="3693847"/>
            <a:ext cx="1995686" cy="26609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124" y="1010585"/>
            <a:ext cx="864096" cy="15121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3762470"/>
            <a:ext cx="648073" cy="259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9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131"/>
            <a:ext cx="9185008" cy="694513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488832" cy="35552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5186375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anose="03010101010201010101" pitchFamily="66" charset="0"/>
              </a:rPr>
              <a:t>Героями не рождаются, героями становятся!                           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-315416"/>
            <a:ext cx="20002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3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151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Pavilion</dc:creator>
  <cp:lastModifiedBy>admin</cp:lastModifiedBy>
  <cp:revision>10</cp:revision>
  <dcterms:created xsi:type="dcterms:W3CDTF">2017-02-26T16:21:30Z</dcterms:created>
  <dcterms:modified xsi:type="dcterms:W3CDTF">2017-07-28T09:45:38Z</dcterms:modified>
</cp:coreProperties>
</file>