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70" r:id="rId4"/>
    <p:sldId id="271" r:id="rId5"/>
    <p:sldId id="257" r:id="rId6"/>
    <p:sldId id="258" r:id="rId7"/>
    <p:sldId id="259" r:id="rId8"/>
    <p:sldId id="260" r:id="rId9"/>
    <p:sldId id="269" r:id="rId10"/>
    <p:sldId id="268" r:id="rId11"/>
    <p:sldId id="267" r:id="rId12"/>
    <p:sldId id="264" r:id="rId13"/>
    <p:sldId id="265" r:id="rId14"/>
    <p:sldId id="274" r:id="rId15"/>
    <p:sldId id="266" r:id="rId16"/>
    <p:sldId id="272" r:id="rId17"/>
    <p:sldId id="27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8" autoAdjust="0"/>
    <p:restoredTop sz="94713" autoAdjust="0"/>
  </p:normalViewPr>
  <p:slideViewPr>
    <p:cSldViewPr>
      <p:cViewPr varScale="1">
        <p:scale>
          <a:sx n="65" d="100"/>
          <a:sy n="65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FE0A1-CB56-4AE5-916D-113B5CF9256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71" y="1931588"/>
            <a:ext cx="4438273" cy="52745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2636912"/>
            <a:ext cx="3214710" cy="3863922"/>
          </a:xfrm>
        </p:spPr>
        <p:txBody>
          <a:bodyPr>
            <a:normAutofit/>
          </a:bodyPr>
          <a:lstStyle/>
          <a:p>
            <a:endParaRPr lang="ru-RU" sz="1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Меры безопасности и правила поведения на льду.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22" y="2961520"/>
            <a:ext cx="3638571" cy="32147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авила безопасности на льду\Картинки\alionyshka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728"/>
            <a:ext cx="7344816" cy="6383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2531" name="Picture 3" descr="C:\Users\Admin\Desktop\Правила безопасности на льду\Картинки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ты упал в воду зимой.</a:t>
            </a:r>
            <a:endParaRPr lang="ru-RU" dirty="0"/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0" y="476672"/>
            <a:ext cx="8656640" cy="7589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Кататься на льду на коньках можно только в разрешенных местах!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Родители, не отпускайте детей на лед </a:t>
            </a:r>
            <a:r>
              <a:rPr lang="ru-RU" sz="2400" smtClean="0">
                <a:solidFill>
                  <a:schemeClr val="tx1"/>
                </a:solidFill>
              </a:rPr>
              <a:t>без присмотра.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tumblr_lw65xazB5T1qf90l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637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71868" cy="3286124"/>
          </a:xfrm>
          <a:prstGeom prst="rect">
            <a:avLst/>
          </a:prstGeom>
        </p:spPr>
      </p:pic>
      <p:pic>
        <p:nvPicPr>
          <p:cNvPr id="7" name="Рисунок 6" descr="dcf99a6f93facc1ea04ca7c83bdb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512" y="0"/>
            <a:ext cx="3875488" cy="3357562"/>
          </a:xfrm>
          <a:prstGeom prst="rect">
            <a:avLst/>
          </a:prstGeom>
        </p:spPr>
      </p:pic>
      <p:pic>
        <p:nvPicPr>
          <p:cNvPr id="8" name="Рисунок 7" descr="0006-002-Nikogda-ne-khodi-po-ldu-o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248561" cy="2352862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00438"/>
            <a:ext cx="3357586" cy="2571768"/>
          </a:xfrm>
          <a:prstGeom prst="rect">
            <a:avLst/>
          </a:prstGeom>
        </p:spPr>
      </p:pic>
      <p:pic>
        <p:nvPicPr>
          <p:cNvPr id="10" name="Рисунок 9" descr="2653610-4dbdb0c772a96c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1762125"/>
            <a:ext cx="2381250" cy="33337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Берегите себя на льду.</a:t>
            </a:r>
            <a:endParaRPr lang="ru-RU" b="1" dirty="0"/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929718" cy="50006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34400" cy="228601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внимание.</a:t>
            </a:r>
            <a:endParaRPr lang="ru-RU" sz="6600" dirty="0"/>
          </a:p>
        </p:txBody>
      </p:sp>
      <p:pic>
        <p:nvPicPr>
          <p:cNvPr id="4" name="Picture 2" descr="Стихи для детей: безопасность на ль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S-nastupleniem-pervykh-zamorozkov-kogda-voda-v-rekakh-ozerakh-prud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ikogda-ne-khodi-po-ldu-o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V-tekh-mestakh-gde-bjut-kljuchi-I-begut-k-reke-ruchi-Ili-gde-st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5000636"/>
            <a:ext cx="6215073" cy="1614510"/>
          </a:xfrm>
        </p:spPr>
        <p:txBody>
          <a:bodyPr>
            <a:normAutofit/>
          </a:bodyPr>
          <a:lstStyle/>
          <a:p>
            <a:r>
              <a:rPr lang="ru-RU" dirty="0" smtClean="0"/>
              <a:t>Это не сложно - цвет льда голубой - значит еще </a:t>
            </a:r>
            <a:r>
              <a:rPr lang="ru-RU" dirty="0" err="1" smtClean="0"/>
              <a:t>крепкий,иногда</a:t>
            </a:r>
            <a:r>
              <a:rPr lang="ru-RU" dirty="0" smtClean="0"/>
              <a:t> и белый - это уже опасно ведь его прочность уменьшалась в 2 раза.</a:t>
            </a:r>
            <a:endParaRPr lang="ru-RU" dirty="0"/>
          </a:p>
        </p:txBody>
      </p:sp>
      <p:pic>
        <p:nvPicPr>
          <p:cNvPr id="5" name="Рисунок 4" descr="6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15" r="11615"/>
          <a:stretch>
            <a:fillRect/>
          </a:stretch>
        </p:blipFill>
        <p:spPr>
          <a:xfrm>
            <a:off x="3071802" y="57148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2438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Нельзя проверять лед на </a:t>
            </a:r>
            <a:r>
              <a:rPr lang="ru-RU" sz="2400" dirty="0" err="1" smtClean="0">
                <a:solidFill>
                  <a:schemeClr val="tx1"/>
                </a:solidFill>
              </a:rPr>
              <a:t>прочность,и</a:t>
            </a:r>
            <a:r>
              <a:rPr lang="ru-RU" sz="2400" dirty="0" smtClean="0">
                <a:solidFill>
                  <a:schemeClr val="tx1"/>
                </a:solidFill>
              </a:rPr>
              <a:t> ударять его ногой или какими либо предметами.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Поскольку лед уже тает может проломится под </a:t>
            </a:r>
            <a:r>
              <a:rPr lang="ru-RU" sz="2400" dirty="0" err="1" smtClean="0">
                <a:solidFill>
                  <a:schemeClr val="tx1"/>
                </a:solidFill>
              </a:rPr>
              <a:t>ногами,если</a:t>
            </a:r>
            <a:r>
              <a:rPr lang="ru-RU" sz="2400" dirty="0" smtClean="0">
                <a:solidFill>
                  <a:schemeClr val="tx1"/>
                </a:solidFill>
              </a:rPr>
              <a:t> рядом есть взрослые они могут проверить прочность льда.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636"/>
            <a:ext cx="5867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Не стоит забывать о трещинах и ямах. Именно в этих местах лед не прочный.</a:t>
            </a:r>
            <a:endParaRPr lang="ru-RU" dirty="0"/>
          </a:p>
        </p:txBody>
      </p:sp>
      <p:pic>
        <p:nvPicPr>
          <p:cNvPr id="5" name="Рисунок 4" descr="15122_html_5040e1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Безопасным считается тот </a:t>
            </a:r>
            <a:r>
              <a:rPr lang="ru-RU" sz="2400" dirty="0" err="1" smtClean="0">
                <a:solidFill>
                  <a:schemeClr val="tx1"/>
                </a:solidFill>
              </a:rPr>
              <a:t>лед,толщина</a:t>
            </a:r>
            <a:r>
              <a:rPr lang="ru-RU" sz="2400" dirty="0" smtClean="0">
                <a:solidFill>
                  <a:schemeClr val="tx1"/>
                </a:solidFill>
              </a:rPr>
              <a:t> которого более </a:t>
            </a:r>
            <a:r>
              <a:rPr lang="ru-RU" sz="2400" b="1" dirty="0" smtClean="0">
                <a:solidFill>
                  <a:schemeClr val="tx1"/>
                </a:solidFill>
              </a:rPr>
              <a:t>10 </a:t>
            </a:r>
            <a:r>
              <a:rPr lang="ru-RU" sz="2400" dirty="0" smtClean="0">
                <a:solidFill>
                  <a:schemeClr val="tx1"/>
                </a:solidFill>
              </a:rPr>
              <a:t>сантиметров.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Лед такой толщины может выдержать  ребенка и взрослого человека и не сломаться.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Стихи.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3622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err="1" smtClean="0"/>
              <a:t>Зима!Скорее</a:t>
            </a:r>
            <a:r>
              <a:rPr lang="ru-RU" sz="3300" dirty="0" smtClean="0"/>
              <a:t> на коньки!</a:t>
            </a:r>
          </a:p>
          <a:p>
            <a:r>
              <a:rPr lang="ru-RU" sz="3300" dirty="0" smtClean="0"/>
              <a:t>Какие славные деньки!</a:t>
            </a:r>
          </a:p>
          <a:p>
            <a:r>
              <a:rPr lang="ru-RU" sz="3300" dirty="0" smtClean="0"/>
              <a:t>Но выходить на лёд нельзя,</a:t>
            </a:r>
          </a:p>
          <a:p>
            <a:r>
              <a:rPr lang="ru-RU" sz="3300" dirty="0" smtClean="0"/>
              <a:t>Пока непрочен </a:t>
            </a:r>
            <a:r>
              <a:rPr lang="ru-RU" sz="3300" dirty="0" err="1" smtClean="0"/>
              <a:t>он,друзья</a:t>
            </a:r>
            <a:r>
              <a:rPr lang="ru-RU" sz="3300" dirty="0" smtClean="0"/>
              <a:t>,</a:t>
            </a:r>
          </a:p>
          <a:p>
            <a:r>
              <a:rPr lang="ru-RU" sz="3300" dirty="0" smtClean="0"/>
              <a:t>Когда есть трещина на нём,</a:t>
            </a:r>
          </a:p>
          <a:p>
            <a:r>
              <a:rPr lang="ru-RU" sz="3300" dirty="0" smtClean="0"/>
              <a:t>Когда вдруг потеплело днём:</a:t>
            </a:r>
          </a:p>
          <a:p>
            <a:r>
              <a:rPr lang="ru-RU" sz="3300" dirty="0" err="1" smtClean="0"/>
              <a:t>Провалишся-придёт</a:t>
            </a:r>
            <a:r>
              <a:rPr lang="ru-RU" sz="3300" dirty="0" smtClean="0"/>
              <a:t> беда:</a:t>
            </a:r>
          </a:p>
          <a:p>
            <a:r>
              <a:rPr lang="ru-RU" sz="3300" dirty="0" smtClean="0"/>
              <a:t>Зимой  холодная вода…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Содержимое 4" descr="012__1kopiya.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42918"/>
            <a:ext cx="5638800" cy="57150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Лед бывает не прочен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 ходить по нему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Безответственно очень!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Водоёмы опасны: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Может лёд провалиться,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 спасать вас напрасно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Вся округа примчится…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Ведь почти не возможно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 полынье подобраться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Из воды будет сложно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Вас </a:t>
            </a:r>
            <a:r>
              <a:rPr lang="ru-RU" sz="2000" b="1" dirty="0" err="1" smtClean="0">
                <a:solidFill>
                  <a:schemeClr val="tx1"/>
                </a:solidFill>
              </a:rPr>
              <a:t>вытаскивать,братцы</a:t>
            </a:r>
            <a:r>
              <a:rPr lang="ru-RU" sz="2000" b="1" dirty="0" smtClean="0">
                <a:solidFill>
                  <a:schemeClr val="tx1"/>
                </a:solidFill>
              </a:rPr>
              <a:t>…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2" name="AutoShape 4" descr="ОБЖ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3000375" y="609600"/>
            <a:ext cx="5867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esktop\Правила безопасности на льду\Картинки\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V-dni-shkolnykh-kanikul-deti-nakhodjatsja-vne-sten-shkoly-posescha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"/>
            <a:ext cx="9144000" cy="685565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466</TotalTime>
  <Words>206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Официальная</vt:lpstr>
      <vt:lpstr>Меры безопасности и правила поведения на льду.</vt:lpstr>
      <vt:lpstr>Презентация PowerPoint</vt:lpstr>
      <vt:lpstr>Презентация PowerPoint</vt:lpstr>
      <vt:lpstr>Презентация PowerPoint</vt:lpstr>
      <vt:lpstr>Это не сложно - цвет льда голубой - значит еще крепкий,иногда и белый - это уже опасно ведь его прочность уменьшалась в 2 раза.</vt:lpstr>
      <vt:lpstr>Не стоит забывать о трещинах и ямах. Именно в этих местах лед не прочный.</vt:lpstr>
      <vt:lpstr>Стихи.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ты упал в воду зимой.</vt:lpstr>
      <vt:lpstr>Презентация PowerPoint</vt:lpstr>
      <vt:lpstr>Кататься на льду на коньках можно только в разрешенных местах! Родители, не отпускайте детей на лед без присмотра.</vt:lpstr>
      <vt:lpstr>Презентация PowerPoint</vt:lpstr>
      <vt:lpstr>Берегите себя на льду.</vt:lpstr>
      <vt:lpstr>Спасибо за внимание.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льду.</dc:title>
  <dc:creator>Admin</dc:creator>
  <cp:lastModifiedBy>Admin</cp:lastModifiedBy>
  <cp:revision>52</cp:revision>
  <cp:lastPrinted>2019-01-16T08:46:33Z</cp:lastPrinted>
  <dcterms:created xsi:type="dcterms:W3CDTF">2014-12-16T10:01:56Z</dcterms:created>
  <dcterms:modified xsi:type="dcterms:W3CDTF">2019-01-16T08:49:21Z</dcterms:modified>
</cp:coreProperties>
</file>