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96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779A-9A06-44D8-9A37-C6798CA9FDEA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750A55-1B4E-448B-BF69-4E6CEDDD4B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779A-9A06-44D8-9A37-C6798CA9FDEA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0A55-1B4E-448B-BF69-4E6CEDDD4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779A-9A06-44D8-9A37-C6798CA9FDEA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0A55-1B4E-448B-BF69-4E6CEDDD4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32779A-9A06-44D8-9A37-C6798CA9FDEA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D750A55-1B4E-448B-BF69-4E6CEDDD4B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779A-9A06-44D8-9A37-C6798CA9FDEA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0A55-1B4E-448B-BF69-4E6CEDDD4B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779A-9A06-44D8-9A37-C6798CA9FDEA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0A55-1B4E-448B-BF69-4E6CEDDD4B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0A55-1B4E-448B-BF69-4E6CEDDD4B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779A-9A06-44D8-9A37-C6798CA9FDEA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779A-9A06-44D8-9A37-C6798CA9FDEA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0A55-1B4E-448B-BF69-4E6CEDDD4B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779A-9A06-44D8-9A37-C6798CA9FDEA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0A55-1B4E-448B-BF69-4E6CEDDD4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32779A-9A06-44D8-9A37-C6798CA9FDEA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750A55-1B4E-448B-BF69-4E6CEDDD4B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779A-9A06-44D8-9A37-C6798CA9FDEA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750A55-1B4E-448B-BF69-4E6CEDDD4B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032779A-9A06-44D8-9A37-C6798CA9FDEA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D750A55-1B4E-448B-BF69-4E6CEDDD4B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642910" y="785795"/>
            <a:ext cx="7715304" cy="35718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Мастер-класс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«Украсим георгиевскую ленточку»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ШКОЛА\Рабочий стол\11 класс к Дню Победы\SAM_40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7929617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" descr="C:\Users\школа\Desktop\11 класс к Дню Победы\SAM_4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1"/>
            <a:ext cx="8072494" cy="573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ШКОЛА\Рабочий стол\11 класс к Дню Победы\SAM_40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501121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ШКОЛА\Рабочий стол\11 класс к Дню Победы\SAM_40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7929617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ШКОЛА\Рабочий стол\11 класс к Дню Победы\SAM_40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85728"/>
            <a:ext cx="850112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928670"/>
            <a:ext cx="8286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</a:rPr>
              <a:t>Мастер-класс</a:t>
            </a:r>
          </a:p>
          <a:p>
            <a:pPr algn="just"/>
            <a:endParaRPr lang="ru-RU" sz="40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latin typeface="Arial Black"/>
            </a:endParaRPr>
          </a:p>
          <a:p>
            <a:pPr algn="ctr"/>
            <a:r>
              <a:rPr lang="ru-RU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</a:rPr>
              <a:t>«</a:t>
            </a:r>
            <a:r>
              <a:rPr lang="ru-RU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</a:rPr>
              <a:t>Цветы к обелиску </a:t>
            </a:r>
            <a:endParaRPr lang="ru-RU" sz="40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latin typeface="Arial Black"/>
            </a:endParaRPr>
          </a:p>
          <a:p>
            <a:pPr algn="ctr"/>
            <a:r>
              <a:rPr lang="ru-RU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</a:rPr>
              <a:t>своими руками»</a:t>
            </a:r>
            <a:endParaRPr lang="ru-RU" sz="40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latin typeface="Arial Black"/>
            </a:endParaRPr>
          </a:p>
          <a:p>
            <a:pPr algn="ctr"/>
            <a:endParaRPr lang="ru-RU" sz="40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latin typeface="Arial Black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ШКОЛА\Рабочий стол\11 класс к Дню Победы\SAM_40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7715303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ШКОЛА\Рабочий стол\11 класс к Дню Победы\SAM_4030.JPG"/>
          <p:cNvPicPr/>
          <p:nvPr/>
        </p:nvPicPr>
        <p:blipFill>
          <a:blip r:embed="rId2" cstate="print"/>
          <a:srcRect r="17004"/>
          <a:stretch>
            <a:fillRect/>
          </a:stretch>
        </p:blipFill>
        <p:spPr bwMode="auto">
          <a:xfrm>
            <a:off x="714348" y="571480"/>
            <a:ext cx="7643865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ШКОЛА\Рабочий стол\11 класс к Дню Победы\SAM_40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98150" y="1124043"/>
            <a:ext cx="5940425" cy="445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</TotalTime>
  <Words>14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ШКОЛА</cp:lastModifiedBy>
  <cp:revision>16</cp:revision>
  <dcterms:created xsi:type="dcterms:W3CDTF">2016-04-22T03:25:30Z</dcterms:created>
  <dcterms:modified xsi:type="dcterms:W3CDTF">2016-04-22T04:10:30Z</dcterms:modified>
</cp:coreProperties>
</file>