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  <p:sldId id="267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C:\Users\Горохова.А.А\Desktop\Без названия 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3354" b="13354"/>
          <a:stretch>
            <a:fillRect/>
          </a:stretch>
        </p:blipFill>
        <p:spPr bwMode="auto">
          <a:xfrm>
            <a:off x="421480" y="435768"/>
            <a:ext cx="8365362" cy="5850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84664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Игра «Умный редактор» РЕДАКТИРОВАНИЕ: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Одна из картин Левитана висит на стене, которая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называется «Весна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Наташа отдала телеги раненым, на которых семья собиралась эвакуироваться из Москвы.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13226"/>
          </a:xfrm>
        </p:spPr>
        <p:txBody>
          <a:bodyPr/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1. СПП состоят: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а) только из придаточных предложений;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б) из 2 независимых предложений;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в) из главного и придаточного или из главного и нескольких придаточных.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183880" cy="5470416"/>
          </a:xfrm>
        </p:spPr>
        <p:txBody>
          <a:bodyPr/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2. Придаточное может стоять: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а) только после главного;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б) только перед главным;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в) перед главным, в середине главного и после главного предложения.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547041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Найдите предложение с определительным придаточным.</a:t>
            </a:r>
          </a:p>
          <a:p>
            <a:r>
              <a:rPr lang="ru-RU" dirty="0" smtClean="0"/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(З6)Нинка знала только то зеркало, которым были для неё мы, когда играли в красавицу.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(37)Она верила нам, а этот тип разбил наше зеркало, и вместо живого, весёлого, доброго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появилось холодное, гадкое, злое. (38)Нинка в первый раз в жизни пристально взглянула в него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— и зеркало убило красавицу.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(39)Но мы тогда не понимали этого и ломали себе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70350"/>
          </a:xfrm>
        </p:spPr>
        <p:txBody>
          <a:bodyPr/>
          <a:lstStyle/>
          <a:p>
            <a:pPr lvl="0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Домашнее задание: параграф учебника 10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выбор: упражнение из учебника 96 или миниатюра из 5 СПП с  придаточным определительным на тему: «Зима».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Тема: СПП с придаточным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определительным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9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41788"/>
          </a:xfrm>
        </p:spPr>
        <p:txBody>
          <a:bodyPr>
            <a:normAutofit fontScale="47500" lnSpcReduction="20000"/>
          </a:bodyPr>
          <a:lstStyle/>
          <a:p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Чтобы сформулировать цели, нужно ответить на вопрос: чему мы должны научиться?</a:t>
            </a:r>
          </a:p>
          <a:p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1) находить придаточные определительные в составе сложноподчиненного предложения;</a:t>
            </a:r>
            <a:br>
              <a:rPr lang="ru-RU" sz="5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2) производить их синонимическую замену там, где это необходимо и возможно;</a:t>
            </a:r>
            <a:br>
              <a:rPr lang="ru-RU" sz="5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3) правильно употреблять в речи данные виды предложений;</a:t>
            </a:r>
            <a:br>
              <a:rPr lang="ru-RU" sz="5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4 правильно расставлять знаки препинания (выделять придаточные запятыми);</a:t>
            </a:r>
            <a:br>
              <a:rPr lang="ru-RU" sz="5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5) составлять схемы предложений с придаточными определительными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Гипотеза: «В СПП с придаточными определительными придаточная часть всегда стоит после главной части».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925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Анализируем предложения устно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Вновь я посетил тот уголок земли (какой?),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я провел изгнанником два года. (Дополнительный оттенок места)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Страна (какая?),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откуда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приехал, лежит на севере Европы. (Оттенок места.)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Даже возле логова,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где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спят слепые детеныши, волк не кинется защищать потомство. (В.Песков.)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Трудно перечислить те услуги,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которые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человек оказал мне и моим спутникам. (В.Арсеньев.)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Тот лед на реке,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 которому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тогда ходила лисица, стал казаться узкой полоской на широкой свободной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реке. (М. Пришвин.)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2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Поиграем! Соедините половинки сложных предложений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И нищий наездник таится в ущелье,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как осенняя паутина блестит на солнце.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Наступила минута,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б. что слоны в диковинку у нас.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 ясный день вы увидите в лесу,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где Терек играет в свирепом веселье.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Известно,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г.и в саду было холодно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5.Солнце ещё не успело подняться,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д. когда я почувствовал страшную усталость.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(1-в, 2-д, 3-а, 4-б, 5-г)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Замените придаточную часть причастным оборотом.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После рекламной паузы вернемся к событиям, которые происходят в этом матче.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Гриб, что я нашел, оказался отличным боровиком.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Хор птичьих голосов, который доносился из лесу, поразил мой слух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После рекламной паузы вернемся к событиям, происходящим в этом матче.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Гриб, найденный мной, оказался отличным боровиком.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Хор птичьих голосов, доносившийся из лесу, поразил мой слух.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153</TotalTime>
  <Words>214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Горохова А.А.</dc:creator>
  <cp:lastModifiedBy>Пользователь Windows</cp:lastModifiedBy>
  <cp:revision>16</cp:revision>
  <dcterms:created xsi:type="dcterms:W3CDTF">2017-11-16T14:01:35Z</dcterms:created>
  <dcterms:modified xsi:type="dcterms:W3CDTF">2017-12-19T14:51:40Z</dcterms:modified>
</cp:coreProperties>
</file>