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20680" cy="45905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Филиал МАОУ Гагаринская СОШ – </a:t>
            </a:r>
            <a:r>
              <a:rPr lang="ru-RU" sz="18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Ваньковская</a:t>
            </a:r>
            <a:r>
              <a:rPr lang="ru-RU" sz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ООШ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Кабинет математики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92019" cy="48965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val="15541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" b="1414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2" b="25546"/>
          <a:stretch/>
        </p:blipFill>
        <p:spPr>
          <a:xfrm>
            <a:off x="1331640" y="116632"/>
            <a:ext cx="6715361" cy="20882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320480" cy="32403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77" y="314096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43609"/>
          <a:stretch/>
        </p:blipFill>
        <p:spPr>
          <a:xfrm>
            <a:off x="2051720" y="188640"/>
            <a:ext cx="4824536" cy="20982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5508104" cy="405907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/>
          <a:stretch/>
        </p:blipFill>
        <p:spPr>
          <a:xfrm>
            <a:off x="4572000" y="2708430"/>
            <a:ext cx="4461164" cy="4077072"/>
          </a:xfrm>
        </p:spPr>
      </p:pic>
    </p:spTree>
    <p:extLst>
      <p:ext uri="{BB962C8B-B14F-4D97-AF65-F5344CB8AC3E}">
        <p14:creationId xmlns:p14="http://schemas.microsoft.com/office/powerpoint/2010/main" val="26756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62" y="2996952"/>
            <a:ext cx="4839238" cy="36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0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Филиал МАОУ Гагаринская СОШ – Ваньковская ООШ Кабинет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Филиал МАОУ Гагаринская СОШ – Ваньковская ООШ Кабинет математики</dc:title>
  <cp:lastModifiedBy>Заведующий</cp:lastModifiedBy>
  <cp:revision>5</cp:revision>
  <dcterms:modified xsi:type="dcterms:W3CDTF">2018-04-28T09:26:17Z</dcterms:modified>
</cp:coreProperties>
</file>