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57" r:id="rId6"/>
    <p:sldId id="265" r:id="rId7"/>
    <p:sldId id="266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3300"/>
    <a:srgbClr val="000099"/>
    <a:srgbClr val="800080"/>
    <a:srgbClr val="0000FF"/>
    <a:srgbClr val="800000"/>
    <a:srgbClr val="006666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50"/>
            <a:ext cx="9144000" cy="68689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14478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003399"/>
                </a:solidFill>
                <a:latin typeface="Segoe Script" pitchFamily="34" charset="0"/>
                <a:cs typeface="Microsoft Tai Le" pitchFamily="34" charset="0"/>
              </a:rPr>
              <a:t>«Необычное из обычного»</a:t>
            </a:r>
            <a:endParaRPr lang="ru-RU" sz="8800" dirty="0">
              <a:solidFill>
                <a:srgbClr val="003399"/>
              </a:solidFill>
              <a:latin typeface="Segoe Script" pitchFamily="34" charset="0"/>
              <a:cs typeface="Microsoft Tai Le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E:\фоны\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579"/>
          <a:stretch>
            <a:fillRect/>
          </a:stretch>
        </p:blipFill>
        <p:spPr bwMode="auto">
          <a:xfrm>
            <a:off x="0" y="3006"/>
            <a:ext cx="9144000" cy="69119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6600" y="685800"/>
            <a:ext cx="5410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699"/>
                </a:solidFill>
                <a:latin typeface="Monotype Corsiva" pitchFamily="66" charset="0"/>
              </a:rPr>
              <a:t>«</a:t>
            </a:r>
            <a:r>
              <a:rPr lang="ru-RU" sz="4400" dirty="0" smtClean="0">
                <a:solidFill>
                  <a:srgbClr val="006699"/>
                </a:solidFill>
                <a:latin typeface="Monotype Corsiva" pitchFamily="66" charset="0"/>
              </a:rPr>
              <a:t>Поделки из подручного материала»</a:t>
            </a:r>
          </a:p>
          <a:p>
            <a:pPr algn="ctr"/>
            <a:endParaRPr lang="ru-RU" sz="4000" dirty="0" smtClean="0">
              <a:solidFill>
                <a:srgbClr val="006699"/>
              </a:solidFill>
              <a:latin typeface="Monotype Corsiva" pitchFamily="66" charset="0"/>
            </a:endParaRPr>
          </a:p>
          <a:p>
            <a:pPr algn="ctr"/>
            <a:r>
              <a:rPr lang="ru-RU" sz="4000" dirty="0" err="1" smtClean="0">
                <a:solidFill>
                  <a:srgbClr val="006699"/>
                </a:solidFill>
                <a:latin typeface="Monotype Corsiva" pitchFamily="66" charset="0"/>
              </a:rPr>
              <a:t>Карасульский</a:t>
            </a:r>
            <a:r>
              <a:rPr lang="ru-RU" sz="4000" dirty="0" smtClean="0">
                <a:solidFill>
                  <a:srgbClr val="006699"/>
                </a:solidFill>
                <a:latin typeface="Monotype Corsiva" pitchFamily="66" charset="0"/>
              </a:rPr>
              <a:t> Детский  сад</a:t>
            </a:r>
          </a:p>
          <a:p>
            <a:pPr algn="ctr"/>
            <a:endParaRPr lang="ru-RU" sz="4000" dirty="0" smtClean="0">
              <a:solidFill>
                <a:srgbClr val="006699"/>
              </a:solidFill>
              <a:latin typeface="Monotype Corsiva" pitchFamily="66" charset="0"/>
            </a:endParaRPr>
          </a:p>
          <a:p>
            <a:pPr algn="ctr"/>
            <a:r>
              <a:rPr lang="ru-RU" sz="4000" dirty="0" smtClean="0">
                <a:solidFill>
                  <a:srgbClr val="006699"/>
                </a:solidFill>
                <a:latin typeface="Monotype Corsiva" pitchFamily="66" charset="0"/>
              </a:rPr>
              <a:t>Воспитатель : Степура Алина  </a:t>
            </a:r>
            <a:r>
              <a:rPr lang="ru-RU" sz="4000" dirty="0" err="1" smtClean="0">
                <a:solidFill>
                  <a:srgbClr val="006699"/>
                </a:solidFill>
                <a:latin typeface="Monotype Corsiva" pitchFamily="66" charset="0"/>
              </a:rPr>
              <a:t>Алиевна</a:t>
            </a:r>
            <a:endParaRPr lang="ru-RU" sz="4000" dirty="0">
              <a:solidFill>
                <a:srgbClr val="0066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фоны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E:\6\IMG_20191216_212253.jpg"/>
          <p:cNvPicPr>
            <a:picLocks noChangeAspect="1" noChangeArrowheads="1"/>
          </p:cNvPicPr>
          <p:nvPr/>
        </p:nvPicPr>
        <p:blipFill>
          <a:blip r:embed="rId3" cstate="print"/>
          <a:srcRect l="-2193" t="7895" r="7456" b="14238"/>
          <a:stretch>
            <a:fillRect/>
          </a:stretch>
        </p:blipFill>
        <p:spPr bwMode="auto">
          <a:xfrm>
            <a:off x="4267200" y="838200"/>
            <a:ext cx="4572000" cy="548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609600"/>
            <a:ext cx="373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latin typeface="Segoe Print" pitchFamily="2" charset="0"/>
              </a:rPr>
              <a:t>«Новогодняя ёлка»</a:t>
            </a:r>
          </a:p>
          <a:p>
            <a:pPr algn="ctr"/>
            <a:r>
              <a:rPr lang="ru-RU" sz="2800" b="1" dirty="0" smtClean="0">
                <a:solidFill>
                  <a:srgbClr val="006666"/>
                </a:solidFill>
                <a:latin typeface="Segoe Print" pitchFamily="2" charset="0"/>
              </a:rPr>
              <a:t>2019</a:t>
            </a:r>
          </a:p>
          <a:p>
            <a:pPr algn="ctr"/>
            <a:endParaRPr lang="ru-RU" sz="2800" dirty="0" smtClean="0">
              <a:solidFill>
                <a:srgbClr val="006666"/>
              </a:solidFill>
              <a:latin typeface="Segoe Print" pitchFamily="2" charset="0"/>
            </a:endParaRPr>
          </a:p>
          <a:p>
            <a:pPr algn="ctr"/>
            <a:r>
              <a:rPr lang="ru-RU" sz="2800" dirty="0" smtClean="0">
                <a:solidFill>
                  <a:srgbClr val="006666"/>
                </a:solidFill>
                <a:latin typeface="Segoe Print" pitchFamily="2" charset="0"/>
              </a:rPr>
              <a:t>Автор : Степура Анастасия</a:t>
            </a:r>
          </a:p>
          <a:p>
            <a:pPr algn="ctr"/>
            <a:endParaRPr lang="ru-RU" sz="2800" dirty="0" smtClean="0">
              <a:solidFill>
                <a:srgbClr val="006666"/>
              </a:solidFill>
              <a:latin typeface="Segoe Print" pitchFamily="2" charset="0"/>
            </a:endParaRPr>
          </a:p>
          <a:p>
            <a:pPr algn="ctr"/>
            <a:r>
              <a:rPr lang="ru-RU" sz="2800" dirty="0" smtClean="0">
                <a:solidFill>
                  <a:srgbClr val="006666"/>
                </a:solidFill>
                <a:latin typeface="Segoe Print" pitchFamily="2" charset="0"/>
              </a:rPr>
              <a:t>Материал: сосновая шишка, цветной картон, атласная лента, бусины, клей, ножницы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 descr="E:\фоны\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563"/>
          </a:xfrm>
          <a:prstGeom prst="rect">
            <a:avLst/>
          </a:prstGeom>
          <a:noFill/>
        </p:spPr>
      </p:pic>
      <p:pic>
        <p:nvPicPr>
          <p:cNvPr id="5" name="Picture 4" descr="https://www.maam.ru/upload/blogs/detsad-1443233-1516982234.jpg"/>
          <p:cNvPicPr>
            <a:picLocks noChangeAspect="1" noChangeArrowheads="1"/>
          </p:cNvPicPr>
          <p:nvPr/>
        </p:nvPicPr>
        <p:blipFill>
          <a:blip r:embed="rId3" cstate="print"/>
          <a:srcRect l="12482" t="8399" r="10481" b="11215"/>
          <a:stretch>
            <a:fillRect/>
          </a:stretch>
        </p:blipFill>
        <p:spPr bwMode="auto">
          <a:xfrm>
            <a:off x="4038600" y="457200"/>
            <a:ext cx="48768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04801"/>
            <a:ext cx="419100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Segoe Print" pitchFamily="2" charset="0"/>
              </a:rPr>
              <a:t>« Ёжик»</a:t>
            </a:r>
          </a:p>
          <a:p>
            <a:pPr algn="ctr"/>
            <a:endParaRPr lang="ru-RU" sz="3200" b="1" dirty="0" smtClean="0">
              <a:solidFill>
                <a:srgbClr val="800000"/>
              </a:solidFill>
              <a:latin typeface="Segoe Print" pitchFamily="2" charset="0"/>
            </a:endParaRPr>
          </a:p>
          <a:p>
            <a:pPr algn="ctr"/>
            <a:r>
              <a:rPr lang="ru-RU" sz="3200" dirty="0" smtClean="0">
                <a:solidFill>
                  <a:srgbClr val="800000"/>
                </a:solidFill>
                <a:latin typeface="Segoe Print" pitchFamily="2" charset="0"/>
              </a:rPr>
              <a:t>Автор : Марченко Елена</a:t>
            </a:r>
          </a:p>
          <a:p>
            <a:pPr algn="ctr"/>
            <a:r>
              <a:rPr lang="ru-RU" sz="3200" dirty="0" smtClean="0">
                <a:solidFill>
                  <a:srgbClr val="800000"/>
                </a:solidFill>
                <a:latin typeface="Segoe Print" pitchFamily="2" charset="0"/>
              </a:rPr>
              <a:t>2016год</a:t>
            </a:r>
            <a:endParaRPr lang="ru-RU" sz="3600" dirty="0" smtClean="0">
              <a:solidFill>
                <a:srgbClr val="800000"/>
              </a:solidFill>
              <a:latin typeface="Segoe Print" pitchFamily="2" charset="0"/>
            </a:endParaRPr>
          </a:p>
          <a:p>
            <a:pPr algn="ctr"/>
            <a:endParaRPr lang="ru-RU" sz="3200" dirty="0" smtClean="0">
              <a:solidFill>
                <a:srgbClr val="800000"/>
              </a:solidFill>
              <a:latin typeface="Segoe Print" pitchFamily="2" charset="0"/>
            </a:endParaRPr>
          </a:p>
          <a:p>
            <a:pPr algn="ctr"/>
            <a:endParaRPr lang="ru-RU" sz="3200" dirty="0" smtClean="0">
              <a:solidFill>
                <a:srgbClr val="800000"/>
              </a:solidFill>
              <a:latin typeface="Segoe Print" pitchFamily="2" charset="0"/>
            </a:endParaRPr>
          </a:p>
          <a:p>
            <a:pPr algn="ctr"/>
            <a:r>
              <a:rPr lang="ru-RU" sz="2800" dirty="0" smtClean="0">
                <a:solidFill>
                  <a:srgbClr val="800000"/>
                </a:solidFill>
                <a:latin typeface="Segoe Print" pitchFamily="2" charset="0"/>
              </a:rPr>
              <a:t>Материалы: пластиковая бутылка, сосновые шишки, клей пистолет, муляжи </a:t>
            </a:r>
            <a:r>
              <a:rPr lang="ru-RU" sz="2800" dirty="0" err="1" smtClean="0">
                <a:solidFill>
                  <a:srgbClr val="800000"/>
                </a:solidFill>
                <a:latin typeface="Segoe Print" pitchFamily="2" charset="0"/>
              </a:rPr>
              <a:t>фрууктов</a:t>
            </a:r>
            <a:r>
              <a:rPr lang="ru-RU" sz="2800" dirty="0" smtClean="0">
                <a:solidFill>
                  <a:srgbClr val="800000"/>
                </a:solidFill>
                <a:latin typeface="Segoe Print" pitchFamily="2" charset="0"/>
              </a:rPr>
              <a:t> и грибов.</a:t>
            </a:r>
          </a:p>
          <a:p>
            <a:pPr algn="ctr"/>
            <a:endParaRPr lang="ru-RU" sz="2800" dirty="0" smtClean="0">
              <a:solidFill>
                <a:srgbClr val="800000"/>
              </a:solidFill>
              <a:latin typeface="Segoe Print" pitchFamily="2" charset="0"/>
            </a:endParaRPr>
          </a:p>
          <a:p>
            <a:pPr algn="ctr"/>
            <a:endParaRPr lang="ru-RU" sz="2800" dirty="0" smtClean="0">
              <a:solidFill>
                <a:srgbClr val="800000"/>
              </a:solidFill>
              <a:latin typeface="Segoe Print" pitchFamily="2" charset="0"/>
            </a:endParaRPr>
          </a:p>
          <a:p>
            <a:pPr algn="ctr"/>
            <a:endParaRPr lang="ru-RU" sz="2800" dirty="0" smtClean="0">
              <a:solidFill>
                <a:srgbClr val="800000"/>
              </a:solidFill>
              <a:latin typeface="Segoe Print" pitchFamily="2" charset="0"/>
            </a:endParaRPr>
          </a:p>
          <a:p>
            <a:pPr algn="ctr"/>
            <a:endParaRPr lang="ru-RU" sz="2800" dirty="0" smtClean="0">
              <a:solidFill>
                <a:srgbClr val="800000"/>
              </a:solidFill>
              <a:latin typeface="Segoe Print" pitchFamily="2" charset="0"/>
            </a:endParaRPr>
          </a:p>
          <a:p>
            <a:pPr algn="ctr"/>
            <a:endParaRPr lang="ru-RU" sz="2800" dirty="0" smtClean="0">
              <a:solidFill>
                <a:srgbClr val="800000"/>
              </a:solidFill>
              <a:latin typeface="Segoe Print" pitchFamily="2" charset="0"/>
            </a:endParaRPr>
          </a:p>
          <a:p>
            <a:pPr algn="ctr"/>
            <a:endParaRPr lang="ru-RU" sz="2800" dirty="0" smtClean="0">
              <a:solidFill>
                <a:srgbClr val="8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E:\фоны\фоны 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31" y="0"/>
            <a:ext cx="9168131" cy="6835359"/>
          </a:xfrm>
          <a:prstGeom prst="rect">
            <a:avLst/>
          </a:prstGeom>
          <a:noFill/>
        </p:spPr>
      </p:pic>
      <p:pic>
        <p:nvPicPr>
          <p:cNvPr id="8" name="Picture 2" descr="https://cloudstatic.eva.ru/eva/0-10000/830/channel/7580557310514484.jpg"/>
          <p:cNvPicPr>
            <a:picLocks noChangeAspect="1" noChangeArrowheads="1"/>
          </p:cNvPicPr>
          <p:nvPr/>
        </p:nvPicPr>
        <p:blipFill>
          <a:blip r:embed="rId3" cstate="print"/>
          <a:srcRect l="11984" r="7859"/>
          <a:stretch>
            <a:fillRect/>
          </a:stretch>
        </p:blipFill>
        <p:spPr bwMode="auto">
          <a:xfrm>
            <a:off x="5029200" y="228600"/>
            <a:ext cx="3886200" cy="6464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179249"/>
            <a:ext cx="4267200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3300"/>
                </a:solidFill>
                <a:latin typeface="Segoe Print" pitchFamily="2" charset="0"/>
              </a:rPr>
              <a:t>«Ёлка»</a:t>
            </a:r>
          </a:p>
          <a:p>
            <a:pPr algn="ctr"/>
            <a:endParaRPr lang="ru-RU" sz="3200" dirty="0" smtClean="0">
              <a:solidFill>
                <a:srgbClr val="FF3300"/>
              </a:solidFill>
              <a:latin typeface="Segoe Print" pitchFamily="2" charset="0"/>
            </a:endParaRPr>
          </a:p>
          <a:p>
            <a:pPr algn="ctr"/>
            <a:r>
              <a:rPr lang="ru-RU" sz="2800" dirty="0" smtClean="0">
                <a:solidFill>
                  <a:srgbClr val="FF3300"/>
                </a:solidFill>
                <a:latin typeface="Segoe Print" pitchFamily="2" charset="0"/>
              </a:rPr>
              <a:t>Автор: Васильченко Татьяна</a:t>
            </a:r>
          </a:p>
          <a:p>
            <a:pPr algn="ctr"/>
            <a:r>
              <a:rPr lang="ru-RU" sz="2800" dirty="0" smtClean="0">
                <a:solidFill>
                  <a:srgbClr val="FF3300"/>
                </a:solidFill>
                <a:latin typeface="Segoe Print" pitchFamily="2" charset="0"/>
              </a:rPr>
              <a:t>2016 год.</a:t>
            </a:r>
          </a:p>
          <a:p>
            <a:pPr algn="ctr"/>
            <a:endParaRPr lang="ru-RU" sz="2800" dirty="0" smtClean="0">
              <a:solidFill>
                <a:srgbClr val="FF3300"/>
              </a:solidFill>
              <a:latin typeface="Segoe Print" pitchFamily="2" charset="0"/>
            </a:endParaRPr>
          </a:p>
          <a:p>
            <a:pPr algn="ctr"/>
            <a:endParaRPr lang="ru-RU" sz="2800" dirty="0" smtClean="0">
              <a:solidFill>
                <a:srgbClr val="FF3300"/>
              </a:solidFill>
              <a:latin typeface="Segoe Print" pitchFamily="2" charset="0"/>
            </a:endParaRPr>
          </a:p>
          <a:p>
            <a:pPr algn="ctr"/>
            <a:r>
              <a:rPr lang="ru-RU" sz="2800" dirty="0" smtClean="0">
                <a:solidFill>
                  <a:srgbClr val="FF3300"/>
                </a:solidFill>
                <a:latin typeface="Segoe Print" pitchFamily="2" charset="0"/>
              </a:rPr>
              <a:t>Материалы: рулончики от туалетной бумаги, гуашь, кисть, цветной картон, макароны, ножницы, клей.</a:t>
            </a:r>
          </a:p>
          <a:p>
            <a:pPr algn="ctr"/>
            <a:endParaRPr lang="ru-RU" sz="2800" dirty="0" smtClean="0">
              <a:latin typeface="Segoe Print" pitchFamily="2" charset="0"/>
            </a:endParaRPr>
          </a:p>
          <a:p>
            <a:pPr algn="ctr"/>
            <a:endParaRPr lang="ru-RU" sz="2800" dirty="0" smtClean="0">
              <a:latin typeface="Segoe Print" pitchFamily="2" charset="0"/>
            </a:endParaRPr>
          </a:p>
          <a:p>
            <a:pPr algn="ctr"/>
            <a:endParaRPr lang="ru-RU" sz="2800" dirty="0" smtClean="0">
              <a:latin typeface="Segoe Print" pitchFamily="2" charset="0"/>
            </a:endParaRPr>
          </a:p>
          <a:p>
            <a:pPr algn="ctr"/>
            <a:endParaRPr lang="ru-RU" sz="2800" dirty="0" smtClean="0">
              <a:latin typeface="Segoe Print" pitchFamily="2" charset="0"/>
            </a:endParaRPr>
          </a:p>
          <a:p>
            <a:pPr algn="ctr"/>
            <a:endParaRPr lang="ru-RU" sz="2800" dirty="0" smtClean="0">
              <a:latin typeface="Segoe Print" pitchFamily="2" charset="0"/>
            </a:endParaRPr>
          </a:p>
          <a:p>
            <a:pPr algn="ctr"/>
            <a:endParaRPr lang="ru-RU" sz="2800" dirty="0" smtClean="0">
              <a:latin typeface="Segoe Print" pitchFamily="2" charset="0"/>
            </a:endParaRPr>
          </a:p>
          <a:p>
            <a:pPr algn="ctr"/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E:\фоны\фоны 2\32.jpg"/>
          <p:cNvPicPr>
            <a:picLocks noChangeAspect="1" noChangeArrowheads="1"/>
          </p:cNvPicPr>
          <p:nvPr/>
        </p:nvPicPr>
        <p:blipFill>
          <a:blip r:embed="rId2" cstate="print"/>
          <a:srcRect b="8824"/>
          <a:stretch>
            <a:fillRect/>
          </a:stretch>
        </p:blipFill>
        <p:spPr bwMode="auto">
          <a:xfrm>
            <a:off x="0" y="-50719"/>
            <a:ext cx="9143999" cy="6908719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&quot;поделки из ватных дисков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4095750" cy="617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4800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80"/>
                </a:solidFill>
                <a:latin typeface="Segoe Print" pitchFamily="2" charset="0"/>
              </a:rPr>
              <a:t>« Букет для мамочки»</a:t>
            </a:r>
          </a:p>
          <a:p>
            <a:pPr algn="ctr"/>
            <a:endParaRPr lang="ru-RU" sz="2800" dirty="0" smtClean="0">
              <a:solidFill>
                <a:srgbClr val="800080"/>
              </a:solidFill>
              <a:latin typeface="Segoe Print" pitchFamily="2" charset="0"/>
            </a:endParaRPr>
          </a:p>
          <a:p>
            <a:pPr algn="ctr"/>
            <a:r>
              <a:rPr lang="ru-RU" sz="3600" dirty="0" smtClean="0">
                <a:solidFill>
                  <a:srgbClr val="800080"/>
                </a:solidFill>
                <a:latin typeface="Segoe Print" pitchFamily="2" charset="0"/>
              </a:rPr>
              <a:t>Автор : Селина Юлия</a:t>
            </a:r>
          </a:p>
          <a:p>
            <a:pPr algn="ctr"/>
            <a:r>
              <a:rPr lang="ru-RU" sz="3600" dirty="0" smtClean="0">
                <a:solidFill>
                  <a:srgbClr val="800080"/>
                </a:solidFill>
                <a:latin typeface="Segoe Print" pitchFamily="2" charset="0"/>
              </a:rPr>
              <a:t>2017год</a:t>
            </a:r>
          </a:p>
          <a:p>
            <a:pPr algn="ctr"/>
            <a:endParaRPr lang="ru-RU" sz="3600" dirty="0" smtClean="0">
              <a:solidFill>
                <a:srgbClr val="800080"/>
              </a:solidFill>
              <a:latin typeface="Segoe Print" pitchFamily="2" charset="0"/>
            </a:endParaRPr>
          </a:p>
          <a:p>
            <a:pPr algn="ctr"/>
            <a:r>
              <a:rPr lang="ru-RU" sz="3600" dirty="0" err="1" smtClean="0">
                <a:solidFill>
                  <a:srgbClr val="800080"/>
                </a:solidFill>
                <a:latin typeface="Segoe Print" pitchFamily="2" charset="0"/>
              </a:rPr>
              <a:t>Матерталы</a:t>
            </a:r>
            <a:r>
              <a:rPr lang="ru-RU" sz="3600" dirty="0" smtClean="0">
                <a:solidFill>
                  <a:srgbClr val="800080"/>
                </a:solidFill>
                <a:latin typeface="Segoe Print" pitchFamily="2" charset="0"/>
              </a:rPr>
              <a:t>: ватные диски, цветной картон, цветная бумага, клей , ножницы.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dolls.org.ua/wp-content/uploads/2016/11/IMG_8162-768x576.jpg"/>
          <p:cNvPicPr>
            <a:picLocks noChangeAspect="1" noChangeArrowheads="1"/>
          </p:cNvPicPr>
          <p:nvPr/>
        </p:nvPicPr>
        <p:blipFill>
          <a:blip r:embed="rId2" cstate="print"/>
          <a:srcRect l="19863" t="1370" r="12329" b="2740"/>
          <a:stretch>
            <a:fillRect/>
          </a:stretch>
        </p:blipFill>
        <p:spPr bwMode="auto">
          <a:xfrm>
            <a:off x="3886200" y="381000"/>
            <a:ext cx="52578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327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0099"/>
                </a:solidFill>
                <a:latin typeface="Segoe Print" pitchFamily="2" charset="0"/>
              </a:rPr>
              <a:t>Митилёва</a:t>
            </a:r>
            <a:r>
              <a:rPr lang="ru-RU" sz="3200" b="1" dirty="0" smtClean="0">
                <a:solidFill>
                  <a:srgbClr val="000099"/>
                </a:solidFill>
                <a:latin typeface="Segoe Print" pitchFamily="2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Segoe Print" pitchFamily="2" charset="0"/>
              </a:rPr>
              <a:t>Маргарита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Segoe Print" pitchFamily="2" charset="0"/>
              </a:rPr>
              <a:t>« Снежинка»</a:t>
            </a:r>
          </a:p>
          <a:p>
            <a:pPr algn="ctr"/>
            <a:r>
              <a:rPr lang="ru-RU" sz="3200" dirty="0" smtClean="0">
                <a:solidFill>
                  <a:srgbClr val="000099"/>
                </a:solidFill>
                <a:latin typeface="Segoe Print" pitchFamily="2" charset="0"/>
              </a:rPr>
              <a:t>2017год</a:t>
            </a:r>
            <a:endParaRPr lang="ru-RU" sz="2800" dirty="0" smtClean="0">
              <a:solidFill>
                <a:srgbClr val="000099"/>
              </a:solidFill>
              <a:latin typeface="Segoe Print" pitchFamily="2" charset="0"/>
            </a:endParaRPr>
          </a:p>
          <a:p>
            <a:pPr algn="ctr"/>
            <a:endParaRPr lang="ru-RU" sz="2800" dirty="0" smtClean="0">
              <a:solidFill>
                <a:srgbClr val="000099"/>
              </a:solidFill>
              <a:latin typeface="Segoe Print" pitchFamily="2" charset="0"/>
            </a:endParaRP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Segoe Print" pitchFamily="2" charset="0"/>
              </a:rPr>
              <a:t>Материалы: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Segoe Print" pitchFamily="2" charset="0"/>
              </a:rPr>
              <a:t>рулончик от бумажных </a:t>
            </a:r>
            <a:r>
              <a:rPr lang="ru-RU" sz="2800" dirty="0" err="1" smtClean="0">
                <a:solidFill>
                  <a:srgbClr val="000099"/>
                </a:solidFill>
                <a:latin typeface="Segoe Print" pitchFamily="2" charset="0"/>
              </a:rPr>
              <a:t>полотенец,клей</a:t>
            </a:r>
            <a:r>
              <a:rPr lang="ru-RU" sz="2800" dirty="0" smtClean="0">
                <a:solidFill>
                  <a:srgbClr val="000099"/>
                </a:solidFill>
                <a:latin typeface="Segoe Print" pitchFamily="2" charset="0"/>
              </a:rPr>
              <a:t>, </a:t>
            </a:r>
            <a:r>
              <a:rPr lang="ru-RU" sz="2800" dirty="0" err="1" smtClean="0">
                <a:solidFill>
                  <a:srgbClr val="000099"/>
                </a:solidFill>
                <a:latin typeface="Segoe Print" pitchFamily="2" charset="0"/>
              </a:rPr>
              <a:t>ножницы,кисть</a:t>
            </a:r>
            <a:r>
              <a:rPr lang="ru-RU" sz="2800" dirty="0" smtClean="0">
                <a:solidFill>
                  <a:srgbClr val="000099"/>
                </a:solidFill>
                <a:latin typeface="Segoe Print" pitchFamily="2" charset="0"/>
              </a:rPr>
              <a:t>, гуашь.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ы\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" r="2500"/>
          <a:stretch>
            <a:fillRect/>
          </a:stretch>
        </p:blipFill>
        <p:spPr bwMode="auto">
          <a:xfrm>
            <a:off x="0" y="0"/>
            <a:ext cx="9144000" cy="68546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1371600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Segoe Print" pitchFamily="2" charset="0"/>
              </a:rPr>
              <a:t>Спасибо </a:t>
            </a: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Segoe Print" pitchFamily="2" charset="0"/>
              </a:rPr>
              <a:t>за внимание </a:t>
            </a:r>
            <a:r>
              <a:rPr lang="ru-RU" sz="8000" dirty="0" smtClean="0">
                <a:solidFill>
                  <a:schemeClr val="bg1"/>
                </a:solidFill>
              </a:rPr>
              <a:t>!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177</TotalTime>
  <Words>144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SLAVA</cp:lastModifiedBy>
  <cp:revision>21</cp:revision>
  <dcterms:modified xsi:type="dcterms:W3CDTF">2020-01-28T15:09:37Z</dcterms:modified>
</cp:coreProperties>
</file>