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2" r:id="rId4"/>
    <p:sldId id="257" r:id="rId5"/>
    <p:sldId id="266" r:id="rId6"/>
    <p:sldId id="265" r:id="rId7"/>
    <p:sldId id="261" r:id="rId8"/>
    <p:sldId id="258" r:id="rId9"/>
    <p:sldId id="259" r:id="rId10"/>
    <p:sldId id="263" r:id="rId11"/>
    <p:sldId id="264" r:id="rId12"/>
    <p:sldId id="268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2" autoAdjust="0"/>
  </p:normalViewPr>
  <p:slideViewPr>
    <p:cSldViewPr>
      <p:cViewPr varScale="1">
        <p:scale>
          <a:sx n="67" d="100"/>
          <a:sy n="67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go.html?href=https://ru.wikipedia.org/wiki/%D0%94%D0%B5%D0%BD%D1%8C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fourok.ru/go.html?href=https://ru.wikipedia.org/wiki/%D0%9F%D0%BE%D0%BB%D0%B4%D0%B5%D0%BD%D1%8C" TargetMode="External"/><Relationship Id="rId5" Type="http://schemas.openxmlformats.org/officeDocument/2006/relationships/hyperlink" Target="https://infourok.ru/go.html?href=https://ru.wikipedia.org/wiki/%D0%A0%D0%B0%D1%81%D1%81%D0%B2%D0%B5%D1%82" TargetMode="External"/><Relationship Id="rId4" Type="http://schemas.openxmlformats.org/officeDocument/2006/relationships/hyperlink" Target="https://infourok.ru/go.html?href=https://ru.wikipedia.org/wiki/%D0%9F%D1%80%D0%B8%D1%91%D0%BC_%D0%BF%D0%B8%D1%89%D0%B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285728"/>
            <a:ext cx="8463885" cy="62151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2996953"/>
            <a:ext cx="6912768" cy="31683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МАОУ </a:t>
            </a:r>
            <a:r>
              <a:rPr lang="ru-RU" dirty="0" err="1" smtClean="0">
                <a:solidFill>
                  <a:schemeClr val="tx1"/>
                </a:solidFill>
              </a:rPr>
              <a:t>Тоболовская</a:t>
            </a:r>
            <a:r>
              <a:rPr lang="ru-RU" dirty="0" smtClean="0">
                <a:solidFill>
                  <a:schemeClr val="tx1"/>
                </a:solidFill>
              </a:rPr>
              <a:t> СОШ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ф</a:t>
            </a:r>
            <a:r>
              <a:rPr lang="ru-RU" dirty="0" smtClean="0">
                <a:solidFill>
                  <a:schemeClr val="tx1"/>
                </a:solidFill>
              </a:rPr>
              <a:t>илиал </a:t>
            </a:r>
            <a:r>
              <a:rPr lang="ru-RU" dirty="0" err="1" smtClean="0">
                <a:solidFill>
                  <a:schemeClr val="tx1"/>
                </a:solidFill>
              </a:rPr>
              <a:t>Карасульский</a:t>
            </a:r>
            <a:r>
              <a:rPr lang="ru-RU" dirty="0" smtClean="0">
                <a:solidFill>
                  <a:schemeClr val="tx1"/>
                </a:solidFill>
              </a:rPr>
              <a:t> детский сад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Проект: </a:t>
            </a:r>
            <a:r>
              <a:rPr lang="ru-RU" sz="2000" b="1" dirty="0">
                <a:solidFill>
                  <a:prstClr val="black"/>
                </a:solidFill>
                <a:latin typeface="Arial Black" pitchFamily="34" charset="0"/>
              </a:rPr>
              <a:t>«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Полезный завтрак</a:t>
            </a:r>
            <a:r>
              <a:rPr lang="ru-RU" sz="2000" b="1" dirty="0">
                <a:solidFill>
                  <a:prstClr val="black"/>
                </a:solidFill>
                <a:latin typeface="Arial Black" pitchFamily="34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Старшая группа «Лимпопо»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Ершова </a:t>
            </a:r>
            <a:r>
              <a:rPr lang="ru-RU" dirty="0" err="1" smtClean="0">
                <a:solidFill>
                  <a:schemeClr val="tx1"/>
                </a:solidFill>
              </a:rPr>
              <a:t>Анжелика</a:t>
            </a:r>
            <a:r>
              <a:rPr lang="ru-RU" dirty="0" smtClean="0">
                <a:solidFill>
                  <a:schemeClr val="tx1"/>
                </a:solidFill>
              </a:rPr>
              <a:t>, Селина Юлия,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Алексеев </a:t>
            </a:r>
            <a:r>
              <a:rPr lang="ru-RU" dirty="0" err="1" smtClean="0">
                <a:solidFill>
                  <a:schemeClr val="tx1"/>
                </a:solidFill>
              </a:rPr>
              <a:t>Артемий,Батрын</a:t>
            </a:r>
            <a:r>
              <a:rPr lang="ru-RU" dirty="0" smtClean="0">
                <a:solidFill>
                  <a:schemeClr val="tx1"/>
                </a:solidFill>
              </a:rPr>
              <a:t> Юлия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Руководитель проекта: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Воспитатель 1 категории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Добрых А. 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veselyie-rebyata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3090"/>
            <a:ext cx="8429684" cy="60563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476672"/>
            <a:ext cx="6174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Селина Юля выяснила, какие продукты считаются самыми вредными для завтрака: Так,  мы узнали, что бутерброд – это наихудший вариант. Белый хлеб дает калории, но в нем не хватает нужных витаминов и минералов. В составе колбасы вообще сложно найти что-то хорошее. Усугубляет положение сливочное масло, так как оно жирное и плохо усваивается детским организмом.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	Так же мы узнали, что дети, которые не завтракают, более подвержены таким заболеваниям, как простуда и грипп. В особенности это касается зимнего времени, когда иммунитет наиболее ослаблен.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50293"/>
            <a:ext cx="299836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Администратор\Desktop\для группы\фото дс моя группа\IMG_20180614_110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8941" y="3298405"/>
            <a:ext cx="2301720" cy="27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0003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45" y="253891"/>
            <a:ext cx="8401107" cy="630083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1445" y="261375"/>
            <a:ext cx="65768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Каким должен быть завтрак дошкольника?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Далее мы наблюдали за приготовлением завтрака в столовой детского сада, а так же беседовали с поваром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Изулиной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Анной Федоровной. Она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рассказала: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завтрак в нашем детском саду обычно включает следующие продукты: разнообразные каши, творожные запеканки, омлет, сладкий чай, какао, бутерброд с маслом или сыром. 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Используя все данные собранные в ходе исследования, мы узнали, что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завтрак должен состоять из закуски, горячего блюда, горячего напитка.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" name="Picture 2" descr="C:\Users\Администратор\Desktop\питан\IMG-70d7c5bf9ae3a358ac43d45956aa9aa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315170" cy="248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питан\IMG-c049a9ba09a0b5b11d6323a3c65a3368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43997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8640"/>
            <a:ext cx="8286808" cy="623531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404664"/>
            <a:ext cx="79598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Заключение: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После проведённого исследования, мы поняли, что не зря наши родители и бабушки, заставляли нас кушать по утрам.  Наша гипотеза подтвердилась: завтрак – самый важный приём пищи на протяжении дня. 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Для того чтобы ребенку быть здоровым надо: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соблюдать правильное питание, а не есть только то, что нравится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фрукты, каша и что-то молочное – основа детского завтрака.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382968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Создали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лэпбук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для детей «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Полезный завтрак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»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122" name="Picture 2" descr="C:\Users\Администратор\Desktop\питан\IMG-9d0f1ec6a2534a784e839c81ba549f2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04719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\Desktop\питан\IMG-bc8dd5e1b3a435e07a19ee464eaad1a6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11967"/>
            <a:ext cx="2744565" cy="205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истратор\Desktop\питан\IMG-c8470bdcd38e0abfa84e53d642fe909a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11967"/>
            <a:ext cx="3017264" cy="226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11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67745" cy="6125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veselyie-rebyata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902" y="260648"/>
            <a:ext cx="8559577" cy="62374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40685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406850"/>
            <a:ext cx="58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образовательно-игровой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одгрупповой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Совместная деятельность педагога с детьми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38626" y="1884178"/>
            <a:ext cx="3717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реализации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Краткосрочный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2253510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исследования: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Теоретическое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исследование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Наблюдение, рассматривание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иллюстраций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художественной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литературы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626" y="3704431"/>
            <a:ext cx="5022092" cy="260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0003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5026"/>
            <a:ext cx="8344250" cy="6125808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00034" y="919917"/>
            <a:ext cx="628654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влияние завтрака на детей дошкольного возраста.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Задачи: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такое завтрак, зачем нужен завтрак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Узнать, какие каши самые полезные, чем они полезны.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Посетить кухню в детском саду, провести наблюдение за приготовлением завтрака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ровести беседу с поваром, чтобы узнать о завтраке в нашем детском саду.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воспитателя и родителей изготовить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лепбук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детей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старшей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группы: «Полезный завтрак».</a:t>
            </a:r>
          </a:p>
        </p:txBody>
      </p:sp>
      <p:pic>
        <p:nvPicPr>
          <p:cNvPr id="1026" name="Picture 2" descr="https://medaboutme.ru/upload/resize_cache/iblock/09d/940_540_1/shutterstock_296115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48568"/>
            <a:ext cx="4824536" cy="224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1342"/>
            <a:ext cx="8286808" cy="6235317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5176" y="311342"/>
            <a:ext cx="814393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Предположим, что завтрак выдумали взрослые, чтобы соблюдать этикет питания, можно ли завтракать только тогда, когда хочется кушать, и готовить на завтрак только то, что нравится.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 после завершения исследования  дети узнают: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  пользе завтрака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выбирать продукты для полезного завтрака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зготовят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«Полезный завтрак»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18716"/>
            <a:ext cx="2247517" cy="155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2887897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1этап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рактический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0003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22" y="375026"/>
            <a:ext cx="8167744" cy="6125808"/>
          </a:xfrm>
          <a:prstGeom prst="rect">
            <a:avLst/>
          </a:prstGeom>
          <a:noFill/>
        </p:spPr>
      </p:pic>
      <p:pic>
        <p:nvPicPr>
          <p:cNvPr id="3" name="Picture 2" descr="C:\Users\Пользователь\Desktop\0003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09" y="500042"/>
            <a:ext cx="8394757" cy="6000792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28596" y="571480"/>
            <a:ext cx="64294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Что такое завтрак?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русском языке слово «завтрак» означает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Завтрак – «оставленное на завтрак», то есть оставленное с вечера на завтра.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За́втрак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первый ранний горячий или холодный приём пищи в начале светового дня; завтраком именуют и саму еду, приготовленную для утренней трапезы (Русская энциклопедия «Традиция»)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За́втрак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первый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дневной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приём пищи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правило — в период от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DBEF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рассвета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до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DBEF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полудня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Википедия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Еда между утренним и обеденным временем. (Толковый словарь Ушакова)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 немецкого слово «завтрак»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фрюштюк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)- «ранний кусок».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буквальном переводе с английского слово «завтрак»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брекфаст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)- «короткий перерыв».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vokrugsveta.ua/wp-content/uploads/2017/11/9-9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95795"/>
            <a:ext cx="3672408" cy="14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1342"/>
            <a:ext cx="8286808" cy="6235317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642918"/>
            <a:ext cx="814393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Но так ли полезен завтрак?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С помощью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воспитателя,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изучили несколько литературных источников, и пришли к выводу что: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-  Завтрак заряжает энергией на целый день.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Завтрак - это ваша энергия на весь день. Дети дошкольного возраста очень подвижны, им нравится прыгать, бегать, преодолевать различные препятствия, а наш организм с утра "голый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босый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", - поэтому ему нужен хороший заряд энергии.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Завтрак поднимает настроение.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Ничто так не поднимает настроение с утра как вкусный завтрак.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Завтрак улучшает память и внимание.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своего исследования, мы выяснили, что дети, которые хорошо и всегда завтракают, лучше развиваются, у них реже встречаются угнетённые состояния, приступы беспокойства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гиперактивность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Полезный завтрак – это не просто еда. Это начало дня, это забота о себе и своём здоровье, это заряд энергией на целый день. Этот факт, научно доказанный учеными в области питания.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215370" cy="6161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92699" y="2132856"/>
            <a:ext cx="3915020" cy="3816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Что должен содержать завтрак?</a:t>
            </a:r>
            <a:endParaRPr lang="ru-RU" sz="16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63002"/>
                </a:solidFill>
                <a:latin typeface="Times New Roman"/>
                <a:ea typeface="Times New Roman"/>
                <a:cs typeface="Times New Roman"/>
              </a:rPr>
              <a:t>Из детской энциклопедии здоровья «Расти здоровым» Ершова Анжелика  узнала, какой должен быть «идеальный» завтрак: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63002"/>
                </a:solidFill>
                <a:latin typeface="Times New Roman"/>
                <a:ea typeface="Times New Roman"/>
                <a:cs typeface="Times New Roman"/>
              </a:rPr>
              <a:t>- рыба, мясо, кисломолочные продукты, яйца, орехи, фасоль, грибы.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63002"/>
                </a:solidFill>
                <a:latin typeface="Times New Roman"/>
                <a:ea typeface="Times New Roman"/>
                <a:cs typeface="Times New Roman"/>
              </a:rPr>
              <a:t>- различные крупы и молочные продукты, овощи и фрукты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 descr="C:\Users\Администратор\Desktop\для группы\фото дс моя группа\IMG_20180618_105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7719" y="2114221"/>
            <a:ext cx="2360714" cy="314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f4aa93e9b19b5e96af25be593809122b-sr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4307" y="2346484"/>
            <a:ext cx="2151097" cy="38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veselyie-rebyata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3090"/>
            <a:ext cx="8429684" cy="60563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406850"/>
            <a:ext cx="5904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latin typeface="Calibri"/>
                <a:ea typeface="Times New Roman"/>
                <a:cs typeface="Times New Roman"/>
              </a:rPr>
              <a:t>Фрукты.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Это источник витаминов, поддерживающих иммунитет. Алексеев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Артемий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поинтересовался, какими фруктами можно позавтракать: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Оказывается лучшими «утренними фруктами» являются цитрусовые – лимон и апельсин. Содержащийся в цитрусовых витамин С поможет проснуться, а также придаст сил, бодрости и энергии. Также отличным завтраком станут яблоки, манго или киви. Однако их следует, есть не в качестве самостоятельного приема пищи, а добавлять в кашу, творог.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" name="Picture 2" descr="C:\Users\Администратор\Desktop\питан\IMG_20190214_160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08637"/>
            <a:ext cx="3339367" cy="22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Администратор\Desktop\питан\IMG-8482de08f89b11574234d015c6839d6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0003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0737"/>
            <a:ext cx="8401107" cy="630083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240737"/>
            <a:ext cx="6519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err="1">
                <a:latin typeface="Times New Roman"/>
                <a:ea typeface="Times New Roman"/>
                <a:cs typeface="Times New Roman"/>
              </a:rPr>
              <a:t>Батрын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Юля узнала, что лучшей утренней едой врачи считают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кашу.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Самые полезные каши в детском возрасте это: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87068"/>
            <a:ext cx="6030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Гречневая – богата железом, белком и клетчаткой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Овсянка - много клетчатки, витамины, минеральные вещества: от железа, магния и марганца, до фосфора, йода и кальция.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Пшенная - витамины, макроэлементы, микроэлементы 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А вот «любимая каша советских детских садиков» - манная каша особенной пользы организму не принесет, но и вреда не причинит. Главным достоинством манки является быстрота её приготовления и отсутствие аллергических реакций.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2050" name="Picture 2" descr="C:\Users\Администратор\Desktop\питан\IMG-1ddbabce6180caebcd740846188ea9b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6020" y="3391152"/>
            <a:ext cx="24734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питан\IMG-35be670143c1b18108951b1d98fa4ac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9434" y="3426309"/>
            <a:ext cx="2326822" cy="24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дминистратор\Desktop\для группы\фото дс моя группа\IMG_20180823_1021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3416"/>
            <a:ext cx="1926877" cy="256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569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Windows User</cp:lastModifiedBy>
  <cp:revision>19</cp:revision>
  <dcterms:created xsi:type="dcterms:W3CDTF">2019-02-15T07:17:10Z</dcterms:created>
  <dcterms:modified xsi:type="dcterms:W3CDTF">2020-01-16T06:39:04Z</dcterms:modified>
</cp:coreProperties>
</file>